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  <p:sldMasterId id="2147483705" r:id="rId6"/>
    <p:sldMasterId id="2147483720" r:id="rId7"/>
  </p:sldMasterIdLst>
  <p:notesMasterIdLst>
    <p:notesMasterId r:id="rId9"/>
  </p:notesMasterIdLst>
  <p:handoutMasterIdLst>
    <p:handoutMasterId r:id="rId10"/>
  </p:handoutMasterIdLst>
  <p:sldIdLst>
    <p:sldId id="461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658" y="2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/>
          <a:lstStyle>
            <a:lvl1pPr algn="r">
              <a:defRPr sz="1200"/>
            </a:lvl1pPr>
          </a:lstStyle>
          <a:p>
            <a:fld id="{A51D763A-EE43-46FF-91F5-8A08DEE251BF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95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658" y="8829995"/>
            <a:ext cx="2981600" cy="466406"/>
          </a:xfrm>
          <a:prstGeom prst="rect">
            <a:avLst/>
          </a:prstGeom>
        </p:spPr>
        <p:txBody>
          <a:bodyPr vert="horz" lIns="90637" tIns="45318" rIns="90637" bIns="45318" rtlCol="0" anchor="b"/>
          <a:lstStyle>
            <a:lvl1pPr algn="r">
              <a:defRPr sz="1200"/>
            </a:lvl1pPr>
          </a:lstStyle>
          <a:p>
            <a:fld id="{44779D75-E3AD-44FA-B1EE-B65CC3998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6434"/>
          </a:xfrm>
          <a:prstGeom prst="rect">
            <a:avLst/>
          </a:prstGeom>
        </p:spPr>
        <p:txBody>
          <a:bodyPr vert="horz" lIns="92418" tIns="46210" rIns="92418" bIns="462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1"/>
            <a:ext cx="2982119" cy="466434"/>
          </a:xfrm>
          <a:prstGeom prst="rect">
            <a:avLst/>
          </a:prstGeom>
        </p:spPr>
        <p:txBody>
          <a:bodyPr vert="horz" lIns="92418" tIns="46210" rIns="92418" bIns="46210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3/1/2023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8" tIns="46210" rIns="92418" bIns="462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4"/>
            <a:ext cx="5505450" cy="3660457"/>
          </a:xfrm>
          <a:prstGeom prst="rect">
            <a:avLst/>
          </a:prstGeom>
        </p:spPr>
        <p:txBody>
          <a:bodyPr vert="horz" lIns="92418" tIns="46210" rIns="92418" bIns="462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2982119" cy="466433"/>
          </a:xfrm>
          <a:prstGeom prst="rect">
            <a:avLst/>
          </a:prstGeom>
        </p:spPr>
        <p:txBody>
          <a:bodyPr vert="horz" lIns="92418" tIns="46210" rIns="92418" bIns="462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70"/>
            <a:ext cx="2982119" cy="466433"/>
          </a:xfrm>
          <a:prstGeom prst="rect">
            <a:avLst/>
          </a:prstGeom>
        </p:spPr>
        <p:txBody>
          <a:bodyPr vert="horz" lIns="92418" tIns="46210" rIns="92418" bIns="46210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9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783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52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21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58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1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8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44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8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17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0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956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40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9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2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89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3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6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58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598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9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33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49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9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32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75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95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wer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1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218353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4950942" y="6615087"/>
            <a:ext cx="2442635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/>
              <a:t>	As of </a:t>
            </a:r>
            <a:fld id="{82A7C5A9-4E29-420C-BCD8-958B65F682D4}" type="datetime3">
              <a:rPr lang="en-US" sz="1000" b="0" smtClean="0"/>
              <a:t>1 March 2023</a:t>
            </a:fld>
            <a:endParaRPr lang="en-US" sz="1000" b="0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03589" y="6549913"/>
            <a:ext cx="126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	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DD MMM YY_V#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549913"/>
            <a:ext cx="720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X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158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name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/ xxx-xxx-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xxxx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/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email address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 FEB 20_V2</a:t>
            </a:r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604913"/>
            <a:ext cx="1114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24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Calvin Mattingly / DSN 314-646-5700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3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8" r:id="rId17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andreducedapps.aafes.com/" TargetMode="External"/><Relationship Id="rId3" Type="http://schemas.openxmlformats.org/officeDocument/2006/relationships/hyperlink" Target="https://stuttgart.armymwr.com/programs/school-liaison-officer-slo" TargetMode="External"/><Relationship Id="rId7" Type="http://schemas.openxmlformats.org/officeDocument/2006/relationships/hyperlink" Target="http://www.aafes.com/about-exchange/school-lunch-program/" TargetMode="External"/><Relationship Id="rId2" Type="http://schemas.openxmlformats.org/officeDocument/2006/relationships/hyperlink" Target="mailto:usarmy.stuttgart.imcom-europe.list.slo@army.mil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stuttgart.sbo@dodea.edu" TargetMode="External"/><Relationship Id="rId5" Type="http://schemas.openxmlformats.org/officeDocument/2006/relationships/hyperlink" Target="mailto:patch.sbo@dodea.edu" TargetMode="External"/><Relationship Id="rId4" Type="http://schemas.openxmlformats.org/officeDocument/2006/relationships/hyperlink" Target="https://www.dodea.edu/registration-process.cfm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495" y="928660"/>
            <a:ext cx="878223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600" b="1" dirty="0"/>
              <a:t>School Liaison Officers (SLO)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 smtClean="0"/>
              <a:t>Contact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Located with CYS Parent Central Services in </a:t>
            </a:r>
            <a:r>
              <a:rPr lang="en-US" sz="1200" dirty="0"/>
              <a:t>B</a:t>
            </a:r>
            <a:r>
              <a:rPr lang="en-US" sz="1200" dirty="0" smtClean="0"/>
              <a:t>uilding </a:t>
            </a:r>
            <a:r>
              <a:rPr lang="en-US" sz="1200" dirty="0"/>
              <a:t>2347 on Patch </a:t>
            </a:r>
            <a:r>
              <a:rPr lang="en-US" sz="1200" dirty="0" smtClean="0"/>
              <a:t>Barracks	</a:t>
            </a:r>
            <a:endParaRPr lang="en-US" sz="1200" dirty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Email</a:t>
            </a:r>
            <a:r>
              <a:rPr lang="en-US" sz="1200" dirty="0"/>
              <a:t>: </a:t>
            </a:r>
            <a:r>
              <a:rPr lang="en-US" sz="1200" dirty="0" smtClean="0">
                <a:hlinkClick r:id="rId2"/>
              </a:rPr>
              <a:t>usarmy.stuttgart.imcom-europe.list.slo@army.mil</a:t>
            </a:r>
            <a:r>
              <a:rPr lang="en-US" sz="1200" dirty="0" smtClean="0"/>
              <a:t>  </a:t>
            </a:r>
            <a:endParaRPr lang="en-US" sz="1200" dirty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DSN (314) </a:t>
            </a:r>
            <a:r>
              <a:rPr lang="en-US" sz="1200" dirty="0" smtClean="0"/>
              <a:t>596-9009</a:t>
            </a:r>
            <a:r>
              <a:rPr lang="en-US" sz="1200" dirty="0"/>
              <a:t> </a:t>
            </a:r>
            <a:r>
              <a:rPr lang="en-US" sz="1200" dirty="0" smtClean="0"/>
              <a:t>/ </a:t>
            </a:r>
            <a:r>
              <a:rPr lang="en-US" sz="1200" dirty="0" smtClean="0"/>
              <a:t>+49 </a:t>
            </a:r>
            <a:r>
              <a:rPr lang="en-US" sz="1200" dirty="0"/>
              <a:t>(0) </a:t>
            </a:r>
            <a:r>
              <a:rPr lang="en-US" sz="1200" dirty="0" smtClean="0"/>
              <a:t>9641-70596-9009</a:t>
            </a:r>
            <a:endParaRPr lang="en-US" sz="1200" dirty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Webpage: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stuttgart.armymwr.com/programs/school-liaison-officer-slo</a:t>
            </a:r>
            <a:r>
              <a:rPr lang="en-US" sz="1200" dirty="0" smtClean="0"/>
              <a:t>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 err="1" smtClean="0"/>
              <a:t>DoDEA</a:t>
            </a:r>
            <a:r>
              <a:rPr lang="en-US" sz="1200" b="1" dirty="0" smtClean="0"/>
              <a:t> </a:t>
            </a:r>
            <a:r>
              <a:rPr lang="en-US" sz="1200" b="1" dirty="0" smtClean="0"/>
              <a:t>Schools</a:t>
            </a:r>
            <a:endParaRPr lang="en-US" sz="1200" b="1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Robinson </a:t>
            </a:r>
            <a:r>
              <a:rPr lang="en-US" sz="1200" dirty="0" smtClean="0"/>
              <a:t>Barracks Elementary </a:t>
            </a:r>
            <a:r>
              <a:rPr lang="en-US" sz="1200" dirty="0" smtClean="0"/>
              <a:t>School, Robinson Barracks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Patch </a:t>
            </a:r>
            <a:r>
              <a:rPr lang="en-US" sz="1200" dirty="0" smtClean="0"/>
              <a:t>Elementary </a:t>
            </a:r>
            <a:r>
              <a:rPr lang="en-US" sz="1200" dirty="0" smtClean="0"/>
              <a:t>School, Patch Barracks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Stuttgart </a:t>
            </a:r>
            <a:r>
              <a:rPr lang="en-US" sz="1200" dirty="0" smtClean="0"/>
              <a:t>Elementary </a:t>
            </a:r>
            <a:r>
              <a:rPr lang="en-US" sz="1200" dirty="0" smtClean="0"/>
              <a:t>School, Panzer </a:t>
            </a:r>
            <a:r>
              <a:rPr lang="en-US" sz="1200" dirty="0" err="1" smtClean="0"/>
              <a:t>Kaserne</a:t>
            </a:r>
            <a:endParaRPr lang="en-US" sz="1200" dirty="0" smtClean="0"/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/>
              <a:t>Elementary school enrollment is based primarily by where you live and eligibility </a:t>
            </a:r>
            <a:r>
              <a:rPr lang="en-US" sz="1200" dirty="0" smtClean="0"/>
              <a:t>category</a:t>
            </a:r>
            <a:endParaRPr lang="en-US" sz="1200" b="1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Patch Middle School (</a:t>
            </a:r>
            <a:r>
              <a:rPr lang="en-US" sz="1200" dirty="0" smtClean="0"/>
              <a:t>6-8), Patch </a:t>
            </a:r>
            <a:r>
              <a:rPr lang="en-US" sz="1200" dirty="0" smtClean="0"/>
              <a:t>Barracks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Stuttgart High School (</a:t>
            </a:r>
            <a:r>
              <a:rPr lang="en-US" sz="1200" dirty="0" smtClean="0"/>
              <a:t>9-12), Panzer </a:t>
            </a:r>
            <a:r>
              <a:rPr lang="en-US" sz="1200" dirty="0" err="1" smtClean="0"/>
              <a:t>Kaserne</a:t>
            </a: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3 Phases to </a:t>
            </a:r>
            <a:r>
              <a:rPr lang="en-US" sz="1200" dirty="0" err="1" smtClean="0"/>
              <a:t>DoDEA</a:t>
            </a:r>
            <a:r>
              <a:rPr lang="en-US" sz="1200" dirty="0" smtClean="0"/>
              <a:t> School Enrollment 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Online pre-registra</a:t>
            </a:r>
            <a:r>
              <a:rPr lang="en-US" sz="1200" dirty="0" smtClean="0"/>
              <a:t>tion at: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 smtClean="0">
                <a:hlinkClick r:id="rId4"/>
              </a:rPr>
              <a:t>://www.dodea.edu/registration-process.cfm</a:t>
            </a:r>
            <a:r>
              <a:rPr lang="en-US" sz="1200" dirty="0" smtClean="0"/>
              <a:t>  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In-person registration coordinated with individual school registrar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Transportation (</a:t>
            </a:r>
            <a:r>
              <a:rPr lang="en-US" sz="1200" dirty="0" smtClean="0">
                <a:hlinkClick r:id="rId5"/>
              </a:rPr>
              <a:t>patch.sbo@dodea.edu</a:t>
            </a:r>
            <a:r>
              <a:rPr lang="en-US" sz="1200" dirty="0" smtClean="0"/>
              <a:t> / </a:t>
            </a:r>
            <a:r>
              <a:rPr lang="en-US" sz="1200" dirty="0" smtClean="0">
                <a:hlinkClick r:id="rId6"/>
              </a:rPr>
              <a:t>stuttgart.sbo@dodea.edu</a:t>
            </a:r>
            <a:r>
              <a:rPr lang="en-US" sz="1200" dirty="0" smtClean="0"/>
              <a:t>) and School Meal Program</a:t>
            </a:r>
            <a:endParaRPr lang="en-US" sz="1200" dirty="0"/>
          </a:p>
          <a:p>
            <a:pPr lvl="1"/>
            <a:r>
              <a:rPr lang="en-US" sz="1200" dirty="0" smtClean="0">
                <a:hlinkClick r:id="rId7"/>
              </a:rPr>
              <a:t>www.aafes.com/about-exchange/school-lunch-program</a:t>
            </a:r>
            <a:r>
              <a:rPr lang="en-US" sz="1200" dirty="0" smtClean="0">
                <a:hlinkClick r:id="rId7"/>
              </a:rPr>
              <a:t>/</a:t>
            </a:r>
            <a:r>
              <a:rPr lang="en-US" sz="1200" dirty="0" smtClean="0"/>
              <a:t>   </a:t>
            </a:r>
            <a:r>
              <a:rPr lang="en-US" sz="1200" dirty="0" smtClean="0">
                <a:hlinkClick r:id="rId8"/>
              </a:rPr>
              <a:t>https</a:t>
            </a:r>
            <a:r>
              <a:rPr lang="en-US" sz="1200" dirty="0">
                <a:hlinkClick r:id="rId8"/>
              </a:rPr>
              <a:t>://freeandreducedapps.aafes.com</a:t>
            </a:r>
            <a:r>
              <a:rPr lang="en-US" sz="1200" dirty="0" smtClean="0">
                <a:hlinkClick r:id="rId8"/>
              </a:rPr>
              <a:t>/</a:t>
            </a:r>
            <a:r>
              <a:rPr lang="en-US" sz="1200" dirty="0" smtClean="0"/>
              <a:t>  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b="1" dirty="0" smtClean="0"/>
              <a:t>School </a:t>
            </a:r>
            <a:r>
              <a:rPr lang="en-US" sz="1200" b="1" dirty="0"/>
              <a:t>Transition Assistance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Homeschool Support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German &amp; International schools </a:t>
            </a:r>
            <a:endParaRPr lang="en-US" sz="1200" dirty="0"/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Ambassador Programs/Youth Sponsorship</a:t>
            </a:r>
          </a:p>
          <a:p>
            <a:pPr marL="628650" lvl="1" indent="-171450">
              <a:buFont typeface="Wingdings" panose="05000000000000000000" pitchFamily="2" charset="2"/>
              <a:buChar char="Ø"/>
            </a:pPr>
            <a:r>
              <a:rPr lang="en-US" sz="1200" dirty="0"/>
              <a:t>Post Secondary Opportunities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pPr marL="628650" lvl="1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52529" y="110857"/>
            <a:ext cx="7738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Stuttgart Family and MWR School Support Services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33" y="814462"/>
            <a:ext cx="1459348" cy="8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5460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C060DC519C5438F279013B0EC9B02" ma:contentTypeVersion="8" ma:contentTypeDescription="Create a new document." ma:contentTypeScope="" ma:versionID="c66c24543815495a9a0c47047931dda0">
  <xsd:schema xmlns:xsd="http://www.w3.org/2001/XMLSchema" xmlns:xs="http://www.w3.org/2001/XMLSchema" xmlns:p="http://schemas.microsoft.com/office/2006/metadata/properties" xmlns:ns3="04adc925-6b5d-4628-b7e0-5b86efa98958" targetNamespace="http://schemas.microsoft.com/office/2006/metadata/properties" ma:root="true" ma:fieldsID="c927c3b808016b247cc3ad5fec4d408a" ns3:_="">
    <xsd:import namespace="04adc925-6b5d-4628-b7e0-5b86efa989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c925-6b5d-4628-b7e0-5b86efa9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87DDFF-D288-43B3-9099-279B39DE680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adc925-6b5d-4628-b7e0-5b86efa9895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4.xml><?xml version="1.0" encoding="utf-8"?>
<ds:datastoreItem xmlns:ds="http://schemas.openxmlformats.org/officeDocument/2006/customXml" ds:itemID="{5E58735B-380F-4DE4-ABD7-6EBA3B6B9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dc925-6b5d-4628-b7e0-5b86efa98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16251</TotalTime>
  <Words>148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MSC Theme</vt:lpstr>
      <vt:lpstr>1_MSC Theme</vt:lpstr>
      <vt:lpstr>2_MSC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Brian Pappas</cp:lastModifiedBy>
  <cp:revision>565</cp:revision>
  <cp:lastPrinted>2020-05-19T08:15:59Z</cp:lastPrinted>
  <dcterms:created xsi:type="dcterms:W3CDTF">2017-05-18T14:22:46Z</dcterms:created>
  <dcterms:modified xsi:type="dcterms:W3CDTF">2023-03-01T15:24:08Z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0x010100398C060DC519C5438F279013B0EC9B02</vt:lpwstr>
  </property>
</Properties>
</file>