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  <p:sldMasterId id="2147483705" r:id="rId6"/>
    <p:sldMasterId id="2147483720" r:id="rId7"/>
  </p:sldMasterIdLst>
  <p:notesMasterIdLst>
    <p:notesMasterId r:id="rId9"/>
  </p:notesMasterIdLst>
  <p:handoutMasterIdLst>
    <p:handoutMasterId r:id="rId10"/>
  </p:handoutMasterIdLst>
  <p:sldIdLst>
    <p:sldId id="461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658" y="2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A51D763A-EE43-46FF-91F5-8A08DEE251B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95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658" y="8829995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44779D75-E3AD-44FA-B1EE-B65CC3998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6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4"/>
          </a:xfrm>
          <a:prstGeom prst="rect">
            <a:avLst/>
          </a:prstGeom>
        </p:spPr>
        <p:txBody>
          <a:bodyPr vert="horz" lIns="92418" tIns="46210" rIns="92418" bIns="462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1"/>
            <a:ext cx="2982119" cy="466434"/>
          </a:xfrm>
          <a:prstGeom prst="rect">
            <a:avLst/>
          </a:prstGeom>
        </p:spPr>
        <p:txBody>
          <a:bodyPr vert="horz" lIns="92418" tIns="46210" rIns="92418" bIns="46210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8" tIns="46210" rIns="92418" bIns="462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4"/>
            <a:ext cx="5505450" cy="3660457"/>
          </a:xfrm>
          <a:prstGeom prst="rect">
            <a:avLst/>
          </a:prstGeom>
        </p:spPr>
        <p:txBody>
          <a:bodyPr vert="horz" lIns="92418" tIns="46210" rIns="92418" bIns="462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2982119" cy="466433"/>
          </a:xfrm>
          <a:prstGeom prst="rect">
            <a:avLst/>
          </a:prstGeom>
        </p:spPr>
        <p:txBody>
          <a:bodyPr vert="horz" lIns="92418" tIns="46210" rIns="92418" bIns="462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70"/>
            <a:ext cx="2982119" cy="466433"/>
          </a:xfrm>
          <a:prstGeom prst="rect">
            <a:avLst/>
          </a:prstGeom>
        </p:spPr>
        <p:txBody>
          <a:bodyPr vert="horz" lIns="92418" tIns="46210" rIns="92418" bIns="46210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3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5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857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94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783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522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521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585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46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31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87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0744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385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17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706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9561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409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8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94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866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222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895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63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368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58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598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19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33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3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496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29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32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75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95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werBa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05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217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77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218353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60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49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4950942" y="6615087"/>
            <a:ext cx="2442635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dirty="0" smtClean="0"/>
              <a:t>	As of </a:t>
            </a:r>
            <a:fld id="{82A7C5A9-4E29-420C-BCD8-958B65F682D4}" type="datetime3">
              <a:rPr lang="en-US" sz="1000" b="0" smtClean="0"/>
              <a:t>3 June 2020</a:t>
            </a:fld>
            <a:endParaRPr lang="en-US" sz="1000" b="0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03589" y="6549913"/>
            <a:ext cx="1269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98" r:id="rId5"/>
    <p:sldLayoutId id="2147483699" r:id="rId6"/>
    <p:sldLayoutId id="2147483700" r:id="rId7"/>
    <p:sldLayoutId id="2147483703" r:id="rId8"/>
    <p:sldLayoutId id="2147483701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15087"/>
            <a:ext cx="2061557" cy="307777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	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DD MMM YY_V#</a:t>
            </a:r>
          </a:p>
          <a:p>
            <a:pPr algn="r"/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549913"/>
            <a:ext cx="720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X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574244"/>
            <a:ext cx="31580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POC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name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/ xxx-xxx-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xxxx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/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email address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 FEB 20_V2</a:t>
            </a:r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604913"/>
            <a:ext cx="1114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24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Calvin Mattingly / DSN 314-646-5700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3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8" r:id="rId17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ttgart.armymwr.com/programs/school-liaison-officer-slo" TargetMode="External"/><Relationship Id="rId7" Type="http://schemas.openxmlformats.org/officeDocument/2006/relationships/image" Target="../media/image8.jpeg"/><Relationship Id="rId2" Type="http://schemas.openxmlformats.org/officeDocument/2006/relationships/hyperlink" Target="mailto:usarmy.stuttgart.imcom-europe.list.slo@mail.mi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freeandreducedapps.aafes.com/" TargetMode="External"/><Relationship Id="rId5" Type="http://schemas.openxmlformats.org/officeDocument/2006/relationships/hyperlink" Target="http://www.aafes.com/about-exchange/school-lunch-program/" TargetMode="External"/><Relationship Id="rId4" Type="http://schemas.openxmlformats.org/officeDocument/2006/relationships/hyperlink" Target="https://www.dodea.edu/registration-process.cf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766" y="1133377"/>
            <a:ext cx="878223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600" b="1" dirty="0"/>
              <a:t>School Liaison Officers (SLO)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Located at building 2347 on Patch Barracks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Email</a:t>
            </a:r>
            <a:r>
              <a:rPr lang="en-US" sz="1200" dirty="0"/>
              <a:t>: </a:t>
            </a:r>
            <a:r>
              <a:rPr lang="en-US" sz="1200" dirty="0" err="1" smtClean="0">
                <a:hlinkClick r:id="rId2"/>
              </a:rPr>
              <a:t>usarmy.stuttgart.imcom-europe.list.slo@mail.mi</a:t>
            </a:r>
            <a:r>
              <a:rPr lang="en-US" sz="1200" dirty="0" smtClean="0"/>
              <a:t>  </a:t>
            </a: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DSN (314) 596-7465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Civ: +49 (0) 9641-70596-7465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Webpage: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stuttgart.armymwr.com/programs/school-liaison-officer-slo</a:t>
            </a:r>
            <a:r>
              <a:rPr lang="en-US" sz="1200" dirty="0" smtClean="0"/>
              <a:t>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 err="1" smtClean="0"/>
              <a:t>DoDEA</a:t>
            </a:r>
            <a:r>
              <a:rPr lang="en-US" sz="1200" b="1" dirty="0" smtClean="0"/>
              <a:t> Schools: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Three elementary schools (K-5); Enrollment is based on where you live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Robinson Barracks Elementary School located on Robinson Barracks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Patch Elementary School (temporarily located on Panzer </a:t>
            </a:r>
            <a:r>
              <a:rPr lang="en-US" sz="1200" dirty="0" err="1" smtClean="0"/>
              <a:t>Kaserne</a:t>
            </a:r>
            <a:r>
              <a:rPr lang="en-US" sz="1200" dirty="0" smtClean="0"/>
              <a:t>)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Stuttgart Elementary School located on Panzer </a:t>
            </a:r>
            <a:r>
              <a:rPr lang="en-US" sz="1200" dirty="0" err="1" smtClean="0"/>
              <a:t>Kaserne</a:t>
            </a: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b="1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Patch Middle School (6-8) located on Patch Barracks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Stuttgart High School (9-12) located on Panzer </a:t>
            </a:r>
            <a:r>
              <a:rPr lang="en-US" sz="1200" dirty="0" err="1" smtClean="0"/>
              <a:t>Kaserne</a:t>
            </a: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School Pre-registration </a:t>
            </a:r>
            <a:r>
              <a:rPr lang="en-US" sz="1200" dirty="0"/>
              <a:t>is available online. </a:t>
            </a:r>
            <a:r>
              <a:rPr lang="en-US" sz="1200" dirty="0" smtClean="0"/>
              <a:t>Link </a:t>
            </a:r>
            <a:r>
              <a:rPr lang="en-US" sz="1200" dirty="0" smtClean="0">
                <a:hlinkClick r:id="rId4"/>
              </a:rPr>
              <a:t>https://www.dodea.edu/registration-process.cfm</a:t>
            </a:r>
            <a:r>
              <a:rPr lang="en-US" sz="1200" dirty="0" smtClean="0"/>
              <a:t>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Final registration process is at the school.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School Lunch Program – Free &amp; Reduced Meals</a:t>
            </a:r>
            <a:r>
              <a:rPr lang="en-US" sz="1200" dirty="0" smtClean="0"/>
              <a:t>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>
                <a:hlinkClick r:id="rId5"/>
              </a:rPr>
              <a:t>www.aafes.com/about-exchange/school-lunch-program/</a:t>
            </a:r>
            <a:r>
              <a:rPr lang="en-US" sz="1200" dirty="0" smtClean="0"/>
              <a:t>   </a:t>
            </a:r>
            <a:r>
              <a:rPr lang="en-US" sz="1200" dirty="0" smtClean="0">
                <a:hlinkClick r:id="rId6"/>
              </a:rPr>
              <a:t>https</a:t>
            </a:r>
            <a:r>
              <a:rPr lang="en-US" sz="1200" dirty="0">
                <a:hlinkClick r:id="rId6"/>
              </a:rPr>
              <a:t>://freeandreducedapps.aafes.com</a:t>
            </a:r>
            <a:r>
              <a:rPr lang="en-US" sz="1200" dirty="0" smtClean="0">
                <a:hlinkClick r:id="rId6"/>
              </a:rPr>
              <a:t>/</a:t>
            </a:r>
            <a:r>
              <a:rPr lang="en-US" sz="1200" dirty="0" smtClean="0"/>
              <a:t>  </a:t>
            </a: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School Transition Assistance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Homeschool Support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German &amp; International schools </a:t>
            </a: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Ambassador Programs/Youth Sponsorship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Post Secondary Opportunities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52529" y="110857"/>
            <a:ext cx="7738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Stuttgart Family and MWR </a:t>
            </a:r>
            <a:r>
              <a:rPr lang="en-US" sz="2400" b="1" dirty="0" smtClean="0">
                <a:solidFill>
                  <a:schemeClr val="bg1"/>
                </a:solidFill>
              </a:rPr>
              <a:t>School Support Services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933" y="814462"/>
            <a:ext cx="1459348" cy="82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5460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264E6EEB9B08439C4CAF57A8376C4E" ma:contentTypeVersion="4" ma:contentTypeDescription="Create a new document." ma:contentTypeScope="" ma:versionID="c80006d61f072a43fd67767b0c42b13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94058c2a45bc2b97db111a5699d74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4D283E-A245-4FC2-8B74-A890E25CA2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3.xml><?xml version="1.0" encoding="utf-8"?>
<ds:datastoreItem xmlns:ds="http://schemas.openxmlformats.org/officeDocument/2006/customXml" ds:itemID="{EE87DDFF-D288-43B3-9099-279B39DE6806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16213</TotalTime>
  <Words>150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MSC Theme</vt:lpstr>
      <vt:lpstr>1_MSC Theme</vt:lpstr>
      <vt:lpstr>2_MSC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Mancillas, Danielle M NAF USARMY IMCOM EUROPE (US)</cp:lastModifiedBy>
  <cp:revision>562</cp:revision>
  <cp:lastPrinted>2020-05-19T08:15:59Z</cp:lastPrinted>
  <dcterms:created xsi:type="dcterms:W3CDTF">2017-05-18T14:22:46Z</dcterms:created>
  <dcterms:modified xsi:type="dcterms:W3CDTF">2020-06-03T12:33:18Z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0x01010072264E6EEB9B08439C4CAF57A8376C4E</vt:lpwstr>
  </property>
</Properties>
</file>