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5"/>
    <p:sldMasterId id="2147483705" r:id="rId6"/>
    <p:sldMasterId id="2147483720" r:id="rId7"/>
  </p:sldMasterIdLst>
  <p:notesMasterIdLst>
    <p:notesMasterId r:id="rId9"/>
  </p:notesMasterIdLst>
  <p:handoutMasterIdLst>
    <p:handoutMasterId r:id="rId10"/>
  </p:handoutMasterIdLst>
  <p:sldIdLst>
    <p:sldId id="461" r:id="rId8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CC"/>
    <a:srgbClr val="7F7F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30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41438" cy="466884"/>
          </a:xfrm>
          <a:prstGeom prst="rect">
            <a:avLst/>
          </a:prstGeom>
        </p:spPr>
        <p:txBody>
          <a:bodyPr vert="horz" lIns="91469" tIns="45734" rIns="91469" bIns="4573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901" y="2"/>
            <a:ext cx="3041438" cy="466884"/>
          </a:xfrm>
          <a:prstGeom prst="rect">
            <a:avLst/>
          </a:prstGeom>
        </p:spPr>
        <p:txBody>
          <a:bodyPr vert="horz" lIns="91469" tIns="45734" rIns="91469" bIns="45734" rtlCol="0"/>
          <a:lstStyle>
            <a:lvl1pPr algn="r">
              <a:defRPr sz="1200"/>
            </a:lvl1pPr>
          </a:lstStyle>
          <a:p>
            <a:fld id="{A51D763A-EE43-46FF-91F5-8A08DEE251BF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39042"/>
            <a:ext cx="3041438" cy="466884"/>
          </a:xfrm>
          <a:prstGeom prst="rect">
            <a:avLst/>
          </a:prstGeom>
        </p:spPr>
        <p:txBody>
          <a:bodyPr vert="horz" lIns="91469" tIns="45734" rIns="91469" bIns="4573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901" y="8839042"/>
            <a:ext cx="3041438" cy="466884"/>
          </a:xfrm>
          <a:prstGeom prst="rect">
            <a:avLst/>
          </a:prstGeom>
        </p:spPr>
        <p:txBody>
          <a:bodyPr vert="horz" lIns="91469" tIns="45734" rIns="91469" bIns="45734" rtlCol="0" anchor="b"/>
          <a:lstStyle>
            <a:lvl1pPr algn="r">
              <a:defRPr sz="1200"/>
            </a:lvl1pPr>
          </a:lstStyle>
          <a:p>
            <a:fld id="{44779D75-E3AD-44FA-B1EE-B65CC3998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66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1968" cy="466912"/>
          </a:xfrm>
          <a:prstGeom prst="rect">
            <a:avLst/>
          </a:prstGeom>
        </p:spPr>
        <p:txBody>
          <a:bodyPr vert="horz" lIns="93267" tIns="46634" rIns="93267" bIns="4663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5" y="1"/>
            <a:ext cx="3041968" cy="466912"/>
          </a:xfrm>
          <a:prstGeom prst="rect">
            <a:avLst/>
          </a:prstGeom>
        </p:spPr>
        <p:txBody>
          <a:bodyPr vert="horz" lIns="93267" tIns="46634" rIns="93267" bIns="46634" rtlCol="0"/>
          <a:lstStyle>
            <a:lvl1pPr algn="r">
              <a:defRPr sz="1200"/>
            </a:lvl1pPr>
          </a:lstStyle>
          <a:p>
            <a:fld id="{C1E4B8CC-50C6-460D-A937-1D42699A48E1}" type="datetimeFigureOut">
              <a:rPr lang="en-US" smtClean="0"/>
              <a:t>6/3/2020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6050" y="1163638"/>
            <a:ext cx="4187825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67" tIns="46634" rIns="93267" bIns="4663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78478"/>
            <a:ext cx="5615940" cy="3664207"/>
          </a:xfrm>
          <a:prstGeom prst="rect">
            <a:avLst/>
          </a:prstGeom>
        </p:spPr>
        <p:txBody>
          <a:bodyPr vert="horz" lIns="93267" tIns="46634" rIns="93267" bIns="4663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7"/>
            <a:ext cx="3041968" cy="466911"/>
          </a:xfrm>
          <a:prstGeom prst="rect">
            <a:avLst/>
          </a:prstGeom>
        </p:spPr>
        <p:txBody>
          <a:bodyPr vert="horz" lIns="93267" tIns="46634" rIns="93267" bIns="4663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5" y="8839017"/>
            <a:ext cx="3041968" cy="466911"/>
          </a:xfrm>
          <a:prstGeom prst="rect">
            <a:avLst/>
          </a:prstGeom>
        </p:spPr>
        <p:txBody>
          <a:bodyPr vert="horz" lIns="93267" tIns="46634" rIns="93267" bIns="46634" rtlCol="0" anchor="b"/>
          <a:lstStyle>
            <a:lvl1pPr algn="r">
              <a:defRPr sz="1200"/>
            </a:lvl1pPr>
          </a:lstStyle>
          <a:p>
            <a:fld id="{13AFE1A4-0A45-453D-A823-FBDE329F22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485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SC Title Slide">
    <p:bg>
      <p:bgPr>
        <a:gradFill>
          <a:gsLst>
            <a:gs pos="0">
              <a:srgbClr val="7F7F73">
                <a:lumMod val="5000"/>
                <a:lumOff val="95000"/>
              </a:srgbClr>
            </a:gs>
            <a:gs pos="74000">
              <a:srgbClr val="7F7F73"/>
            </a:gs>
            <a:gs pos="83000">
              <a:srgbClr val="7F7F73"/>
            </a:gs>
            <a:gs pos="100000">
              <a:srgbClr val="7F7F73">
                <a:lumMod val="50000"/>
                <a:lumOff val="50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76875"/>
          </a:xfrm>
          <a:prstGeom prst="rect">
            <a:avLst/>
          </a:prstGeom>
        </p:spPr>
      </p:pic>
      <p:pic>
        <p:nvPicPr>
          <p:cNvPr id="6" name="LowerBar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95700"/>
            <a:ext cx="9144000" cy="31623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744" y="5863173"/>
            <a:ext cx="7155611" cy="332399"/>
          </a:xfrm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ClrTx/>
              <a:buFont typeface="Wingdings" panose="05000000000000000000" pitchFamily="2" charset="2"/>
              <a:buNone/>
              <a:defRPr lang="en-US" sz="2400" b="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744" y="5366881"/>
            <a:ext cx="7155611" cy="484748"/>
          </a:xfrm>
        </p:spPr>
        <p:txBody>
          <a:bodyPr wrap="square" lIns="0" tIns="0" rIns="0" bIns="0" anchor="t" anchorCtr="0">
            <a:sp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500" b="1" kern="1200" dirty="0">
                <a:solidFill>
                  <a:schemeClr val="bg1"/>
                </a:solidFill>
                <a:effectLst>
                  <a:outerShdw blurRad="88900" dist="38100" dir="3600000" algn="t" rotWithShape="0">
                    <a:prstClr val="black">
                      <a:alpha val="90000"/>
                    </a:prst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ArmyLogo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44" y="0"/>
            <a:ext cx="1495425" cy="1857375"/>
          </a:xfrm>
          <a:prstGeom prst="rect">
            <a:avLst/>
          </a:prstGeom>
        </p:spPr>
      </p:pic>
      <p:sp>
        <p:nvSpPr>
          <p:cNvPr id="11" name="Classification Lower"/>
          <p:cNvSpPr txBox="1">
            <a:spLocks/>
          </p:cNvSpPr>
          <p:nvPr userDrawn="1"/>
        </p:nvSpPr>
        <p:spPr>
          <a:xfrm>
            <a:off x="0" y="6724790"/>
            <a:ext cx="8515350" cy="138499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b="1" dirty="0" smtClean="0"/>
              <a:t>UNCLASSIFIED</a:t>
            </a:r>
            <a:endParaRPr lang="en-US" sz="900" b="1" dirty="0"/>
          </a:p>
        </p:txBody>
      </p:sp>
      <p:sp>
        <p:nvSpPr>
          <p:cNvPr id="12" name="Classification Top"/>
          <p:cNvSpPr txBox="1">
            <a:spLocks/>
          </p:cNvSpPr>
          <p:nvPr userDrawn="1"/>
        </p:nvSpPr>
        <p:spPr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 smtClean="0">
                <a:solidFill>
                  <a:schemeClr val="bg1"/>
                </a:solidFill>
              </a:rPr>
              <a:t>UNCLASSIFIED</a:t>
            </a:r>
            <a:endParaRPr lang="en-US" sz="9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256" y="4089863"/>
            <a:ext cx="914433" cy="83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032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SC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15823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8754" y="2471681"/>
            <a:ext cx="7886700" cy="1421928"/>
          </a:xfrm>
        </p:spPr>
        <p:txBody>
          <a:bodyPr anchor="b"/>
          <a:lstStyle>
            <a:lvl1pPr>
              <a:defRPr sz="4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377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MSC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834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MSC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5155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MSC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7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485766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SC Title Slide">
    <p:bg>
      <p:bgPr>
        <a:gradFill>
          <a:gsLst>
            <a:gs pos="0">
              <a:srgbClr val="7F7F73">
                <a:lumMod val="5000"/>
                <a:lumOff val="95000"/>
              </a:srgbClr>
            </a:gs>
            <a:gs pos="74000">
              <a:srgbClr val="7F7F73"/>
            </a:gs>
            <a:gs pos="83000">
              <a:srgbClr val="7F7F73"/>
            </a:gs>
            <a:gs pos="100000">
              <a:srgbClr val="7F7F73">
                <a:lumMod val="50000"/>
                <a:lumOff val="50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76875"/>
          </a:xfrm>
          <a:prstGeom prst="rect">
            <a:avLst/>
          </a:prstGeom>
        </p:spPr>
      </p:pic>
      <p:pic>
        <p:nvPicPr>
          <p:cNvPr id="6" name="LowerBar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95700"/>
            <a:ext cx="9144000" cy="31623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744" y="5863173"/>
            <a:ext cx="7155611" cy="332399"/>
          </a:xfrm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ClrTx/>
              <a:buFont typeface="Wingdings" panose="05000000000000000000" pitchFamily="2" charset="2"/>
              <a:buNone/>
              <a:defRPr lang="en-US" sz="2400" b="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744" y="5366881"/>
            <a:ext cx="7155611" cy="484748"/>
          </a:xfrm>
        </p:spPr>
        <p:txBody>
          <a:bodyPr wrap="square" lIns="0" tIns="0" rIns="0" bIns="0" anchor="t" anchorCtr="0">
            <a:sp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500" b="1" kern="1200" dirty="0">
                <a:solidFill>
                  <a:schemeClr val="bg1"/>
                </a:solidFill>
                <a:effectLst>
                  <a:outerShdw blurRad="88900" dist="38100" dir="3600000" algn="t" rotWithShape="0">
                    <a:prstClr val="black">
                      <a:alpha val="90000"/>
                    </a:prst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ArmyLogo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44" y="0"/>
            <a:ext cx="1495425" cy="1857375"/>
          </a:xfrm>
          <a:prstGeom prst="rect">
            <a:avLst/>
          </a:prstGeom>
        </p:spPr>
      </p:pic>
      <p:sp>
        <p:nvSpPr>
          <p:cNvPr id="11" name="Classification Lower"/>
          <p:cNvSpPr txBox="1">
            <a:spLocks/>
          </p:cNvSpPr>
          <p:nvPr userDrawn="1"/>
        </p:nvSpPr>
        <p:spPr>
          <a:xfrm>
            <a:off x="0" y="6724790"/>
            <a:ext cx="8515350" cy="138499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b="1" dirty="0" smtClean="0"/>
              <a:t>UNCLASSIFIED//FOUO</a:t>
            </a:r>
            <a:endParaRPr lang="en-US" sz="900" b="1" dirty="0"/>
          </a:p>
        </p:txBody>
      </p:sp>
      <p:sp>
        <p:nvSpPr>
          <p:cNvPr id="12" name="Classification Top"/>
          <p:cNvSpPr txBox="1">
            <a:spLocks/>
          </p:cNvSpPr>
          <p:nvPr userDrawn="1"/>
        </p:nvSpPr>
        <p:spPr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 smtClean="0">
                <a:solidFill>
                  <a:schemeClr val="bg1"/>
                </a:solidFill>
              </a:rPr>
              <a:t>UNCLASSIFIED//FOUO</a:t>
            </a:r>
            <a:endParaRPr lang="en-US" sz="9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256" y="4089863"/>
            <a:ext cx="914433" cy="83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4394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SC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4035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0783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0488"/>
            <a:ext cx="8307388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6522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MSC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65215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1144468"/>
            <a:ext cx="77724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85853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SC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4035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5912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1144468"/>
            <a:ext cx="77724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923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146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Title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13189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2587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SC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07447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8754" y="2471681"/>
            <a:ext cx="7886700" cy="1421928"/>
          </a:xfrm>
        </p:spPr>
        <p:txBody>
          <a:bodyPr anchor="b"/>
          <a:lstStyle>
            <a:lvl1pPr>
              <a:defRPr sz="4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93857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MSC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8177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MSC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67063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MSC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7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89561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SC Title Slide">
    <p:bg>
      <p:bgPr>
        <a:gradFill>
          <a:gsLst>
            <a:gs pos="0">
              <a:srgbClr val="7F7F73">
                <a:lumMod val="5000"/>
                <a:lumOff val="95000"/>
              </a:srgbClr>
            </a:gs>
            <a:gs pos="74000">
              <a:srgbClr val="7F7F73"/>
            </a:gs>
            <a:gs pos="83000">
              <a:srgbClr val="7F7F73"/>
            </a:gs>
            <a:gs pos="100000">
              <a:srgbClr val="7F7F73">
                <a:lumMod val="50000"/>
                <a:lumOff val="50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76875"/>
          </a:xfrm>
          <a:prstGeom prst="rect">
            <a:avLst/>
          </a:prstGeom>
        </p:spPr>
      </p:pic>
      <p:pic>
        <p:nvPicPr>
          <p:cNvPr id="6" name="LowerBar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95700"/>
            <a:ext cx="9144000" cy="31623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744" y="5863173"/>
            <a:ext cx="7155611" cy="332399"/>
          </a:xfrm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ClrTx/>
              <a:buFont typeface="Wingdings" panose="05000000000000000000" pitchFamily="2" charset="2"/>
              <a:buNone/>
              <a:defRPr lang="en-US" sz="2400" b="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744" y="5366881"/>
            <a:ext cx="7155611" cy="484748"/>
          </a:xfrm>
        </p:spPr>
        <p:txBody>
          <a:bodyPr wrap="square" lIns="0" tIns="0" rIns="0" bIns="0" anchor="t" anchorCtr="0">
            <a:sp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500" b="1" kern="1200" dirty="0">
                <a:solidFill>
                  <a:schemeClr val="bg1"/>
                </a:solidFill>
                <a:effectLst>
                  <a:outerShdw blurRad="88900" dist="38100" dir="3600000" algn="t" rotWithShape="0">
                    <a:prstClr val="black">
                      <a:alpha val="90000"/>
                    </a:prst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ArmyLogo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44" y="0"/>
            <a:ext cx="1495425" cy="1857375"/>
          </a:xfrm>
          <a:prstGeom prst="rect">
            <a:avLst/>
          </a:prstGeom>
        </p:spPr>
      </p:pic>
      <p:sp>
        <p:nvSpPr>
          <p:cNvPr id="11" name="Classification Lower"/>
          <p:cNvSpPr txBox="1">
            <a:spLocks/>
          </p:cNvSpPr>
          <p:nvPr userDrawn="1"/>
        </p:nvSpPr>
        <p:spPr>
          <a:xfrm>
            <a:off x="0" y="6724790"/>
            <a:ext cx="8515350" cy="138499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b="1" dirty="0" smtClean="0"/>
              <a:t>UNCLASSIFIED//FOUO</a:t>
            </a:r>
            <a:endParaRPr lang="en-US" sz="900" b="1" dirty="0"/>
          </a:p>
        </p:txBody>
      </p:sp>
      <p:sp>
        <p:nvSpPr>
          <p:cNvPr id="12" name="Classification Top"/>
          <p:cNvSpPr txBox="1">
            <a:spLocks/>
          </p:cNvSpPr>
          <p:nvPr userDrawn="1"/>
        </p:nvSpPr>
        <p:spPr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 smtClean="0">
                <a:solidFill>
                  <a:schemeClr val="bg1"/>
                </a:solidFill>
              </a:rPr>
              <a:t>UNCLASSIFIED//FOUO</a:t>
            </a:r>
            <a:endParaRPr lang="en-US" sz="9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256" y="4089863"/>
            <a:ext cx="914433" cy="83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7409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0488"/>
            <a:ext cx="8307388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9820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SC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4035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1949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0488"/>
            <a:ext cx="8307388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0866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1144468"/>
            <a:ext cx="77724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8222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1144468"/>
            <a:ext cx="77724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6895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4637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Title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3368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3583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SC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05989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8754" y="2471681"/>
            <a:ext cx="7886700" cy="1421928"/>
          </a:xfrm>
        </p:spPr>
        <p:txBody>
          <a:bodyPr anchor="b"/>
          <a:lstStyle>
            <a:lvl1pPr>
              <a:defRPr sz="4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01958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MSC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8334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MSC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732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MSC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54960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MSC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7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12901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SC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441" y="6093869"/>
            <a:ext cx="659247" cy="602112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0" y="5798820"/>
            <a:ext cx="9144000" cy="10591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LowerBar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584"/>
          <a:stretch/>
        </p:blipFill>
        <p:spPr>
          <a:xfrm flipH="1">
            <a:off x="4533900" y="5934075"/>
            <a:ext cx="4610100" cy="923925"/>
          </a:xfrm>
          <a:prstGeom prst="rect">
            <a:avLst/>
          </a:prstGeom>
        </p:spPr>
      </p:pic>
      <p:pic>
        <p:nvPicPr>
          <p:cNvPr id="6" name="LowerBar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50"/>
          <a:stretch/>
        </p:blipFill>
        <p:spPr>
          <a:xfrm>
            <a:off x="0" y="5934075"/>
            <a:ext cx="4594860" cy="923925"/>
          </a:xfrm>
          <a:prstGeom prst="rect">
            <a:avLst/>
          </a:prstGeom>
        </p:spPr>
      </p:pic>
      <p:sp>
        <p:nvSpPr>
          <p:cNvPr id="8" name="Classification Lower"/>
          <p:cNvSpPr txBox="1">
            <a:spLocks/>
          </p:cNvSpPr>
          <p:nvPr userDrawn="1"/>
        </p:nvSpPr>
        <p:spPr>
          <a:xfrm>
            <a:off x="5461462" y="6670087"/>
            <a:ext cx="2061557" cy="153888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20 FEB 20_V1</a:t>
            </a:r>
            <a:endParaRPr lang="en-US" sz="1000" b="1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629244"/>
            <a:ext cx="362276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Mike McKnight / DSN 314-646-5725</a:t>
            </a:r>
            <a:endParaRPr lang="en-US" sz="10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43267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SC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441" y="6093869"/>
            <a:ext cx="659247" cy="602112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0" y="5798820"/>
            <a:ext cx="9144000" cy="10591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LowerBar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584"/>
          <a:stretch/>
        </p:blipFill>
        <p:spPr>
          <a:xfrm flipH="1">
            <a:off x="4533900" y="5934075"/>
            <a:ext cx="4610100" cy="923925"/>
          </a:xfrm>
          <a:prstGeom prst="rect">
            <a:avLst/>
          </a:prstGeom>
        </p:spPr>
      </p:pic>
      <p:pic>
        <p:nvPicPr>
          <p:cNvPr id="6" name="LowerBar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50"/>
          <a:stretch/>
        </p:blipFill>
        <p:spPr>
          <a:xfrm>
            <a:off x="0" y="5934075"/>
            <a:ext cx="4594860" cy="923925"/>
          </a:xfrm>
          <a:prstGeom prst="rect">
            <a:avLst/>
          </a:prstGeom>
        </p:spPr>
      </p:pic>
      <p:sp>
        <p:nvSpPr>
          <p:cNvPr id="8" name="Classification Lower"/>
          <p:cNvSpPr txBox="1">
            <a:spLocks/>
          </p:cNvSpPr>
          <p:nvPr userDrawn="1"/>
        </p:nvSpPr>
        <p:spPr>
          <a:xfrm>
            <a:off x="5461462" y="6670087"/>
            <a:ext cx="2061557" cy="153888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20 FEB 20_V1</a:t>
            </a:r>
            <a:endParaRPr lang="en-US" sz="1000" b="1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629244"/>
            <a:ext cx="362276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Mike McKnight / DSN 314-646-5725</a:t>
            </a:r>
            <a:endParaRPr lang="en-US" sz="10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9144000" cy="68754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6953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SC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LowerBar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2963"/>
            <a:ext cx="9144000" cy="9239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101" y="6109652"/>
            <a:ext cx="659247" cy="60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8056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1217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1144468"/>
            <a:ext cx="77724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4779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1144468"/>
            <a:ext cx="77724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218353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2786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2601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Title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5493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6987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LowerBar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963"/>
            <a:ext cx="9144000" cy="923925"/>
          </a:xfrm>
          <a:prstGeom prst="rect">
            <a:avLst/>
          </a:prstGeom>
        </p:spPr>
      </p:pic>
      <p:pic>
        <p:nvPicPr>
          <p:cNvPr id="10" name="TopBar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93"/>
            <a:ext cx="9144000" cy="10287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36761" y="99565"/>
            <a:ext cx="7955280" cy="480131"/>
          </a:xfrm>
          <a:prstGeom prst="rect">
            <a:avLst/>
          </a:prstGeom>
        </p:spPr>
        <p:txBody>
          <a:bodyPr vert="horz" lIns="182880" tIns="45720" rIns="91440" bIns="45720" rtlCol="0" anchor="t" anchorCtr="0">
            <a:spAutoFit/>
          </a:bodyPr>
          <a:lstStyle/>
          <a:p>
            <a:pPr marL="0"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6761" y="711257"/>
            <a:ext cx="7772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8" name="Classification Lower"/>
          <p:cNvSpPr txBox="1">
            <a:spLocks/>
          </p:cNvSpPr>
          <p:nvPr userDrawn="1"/>
        </p:nvSpPr>
        <p:spPr>
          <a:xfrm>
            <a:off x="4950942" y="6615087"/>
            <a:ext cx="2442635" cy="153888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dirty="0" smtClean="0"/>
              <a:t>	As of </a:t>
            </a:r>
            <a:fld id="{82A7C5A9-4E29-420C-BCD8-958B65F682D4}" type="datetime3">
              <a:rPr lang="en-US" sz="1000" b="0" smtClean="0"/>
              <a:t>3 June 2020</a:t>
            </a:fld>
            <a:endParaRPr lang="en-US" sz="1000" b="0" dirty="0"/>
          </a:p>
        </p:txBody>
      </p:sp>
      <p:sp>
        <p:nvSpPr>
          <p:cNvPr id="7" name="Classification Top"/>
          <p:cNvSpPr txBox="1">
            <a:spLocks/>
          </p:cNvSpPr>
          <p:nvPr userDrawn="1"/>
        </p:nvSpPr>
        <p:spPr bwMode="gray"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 smtClean="0">
                <a:solidFill>
                  <a:schemeClr val="bg1"/>
                </a:solidFill>
              </a:rPr>
              <a:t>UNCLASSIFIED</a:t>
            </a:r>
            <a:endParaRPr lang="en-US" sz="900" b="1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101" y="6054652"/>
            <a:ext cx="659247" cy="602112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4003589" y="6549913"/>
            <a:ext cx="12692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4C318D-DFA6-44A0-90B0-ABFCB78A54B4}" type="slidenum">
              <a:rPr lang="en-US" sz="1200" b="1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678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98" r:id="rId5"/>
    <p:sldLayoutId id="2147483699" r:id="rId6"/>
    <p:sldLayoutId id="2147483700" r:id="rId7"/>
    <p:sldLayoutId id="2147483703" r:id="rId8"/>
    <p:sldLayoutId id="2147483701" r:id="rId9"/>
    <p:sldLayoutId id="2147483680" r:id="rId10"/>
    <p:sldLayoutId id="2147483681" r:id="rId11"/>
    <p:sldLayoutId id="2147483682" r:id="rId12"/>
    <p:sldLayoutId id="2147483683" r:id="rId13"/>
    <p:sldLayoutId id="2147483684" r:id="rId14"/>
  </p:sldLayoutIdLst>
  <p:transition spd="slow">
    <p:fade/>
  </p:transition>
  <p:timing>
    <p:tnLst>
      <p:par>
        <p:cTn id="1" dur="indefinite" restart="never" nodeType="tmRoot"/>
      </p:par>
    </p:tnLst>
  </p:timing>
  <p:hf hdr="0" ftr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2800" b="1" kern="1200" dirty="0">
          <a:solidFill>
            <a:srgbClr val="7F7F7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3038" indent="-173038" algn="l" defTabSz="914400" rtl="0" eaLnBrk="1" latinLnBrk="0" hangingPunct="1">
        <a:lnSpc>
          <a:spcPct val="90000"/>
        </a:lnSpc>
        <a:spcBef>
          <a:spcPts val="1000"/>
        </a:spcBef>
        <a:buClrTx/>
        <a:buFont typeface="Wingdings" panose="05000000000000000000" pitchFamily="2" charset="2"/>
        <a:buChar char="ü"/>
        <a:defRPr lang="en-US" sz="2400" b="1" kern="1200" dirty="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46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41363" indent="-2238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74725" indent="-173038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9856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74675" indent="-228600" algn="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792">
          <p15:clr>
            <a:srgbClr val="F26B43"/>
          </p15:clr>
        </p15:guide>
        <p15:guide id="3" pos="5352">
          <p15:clr>
            <a:srgbClr val="F26B43"/>
          </p15:clr>
        </p15:guide>
        <p15:guide id="4" orient="horz" pos="1104">
          <p15:clr>
            <a:srgbClr val="F26B43"/>
          </p15:clr>
        </p15:guide>
        <p15:guide id="5" orient="horz" pos="2376">
          <p15:clr>
            <a:srgbClr val="F26B43"/>
          </p15:clr>
        </p15:guide>
        <p15:guide id="6" orient="horz" pos="3432">
          <p15:clr>
            <a:srgbClr val="F26B43"/>
          </p15:clr>
        </p15:guide>
        <p15:guide id="7" pos="5760">
          <p15:clr>
            <a:srgbClr val="F26B43"/>
          </p15:clr>
        </p15:guide>
        <p15:guide id="8" orient="horz">
          <p15:clr>
            <a:srgbClr val="F26B43"/>
          </p15:clr>
        </p15:guide>
        <p15:guide id="9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LowerBar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963"/>
            <a:ext cx="9144000" cy="923925"/>
          </a:xfrm>
          <a:prstGeom prst="rect">
            <a:avLst/>
          </a:prstGeom>
        </p:spPr>
      </p:pic>
      <p:pic>
        <p:nvPicPr>
          <p:cNvPr id="10" name="TopBar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93"/>
            <a:ext cx="9144000" cy="10287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36761" y="99565"/>
            <a:ext cx="7955280" cy="480131"/>
          </a:xfrm>
          <a:prstGeom prst="rect">
            <a:avLst/>
          </a:prstGeom>
        </p:spPr>
        <p:txBody>
          <a:bodyPr vert="horz" lIns="182880" tIns="45720" rIns="91440" bIns="45720" rtlCol="0" anchor="t" anchorCtr="0">
            <a:spAutoFit/>
          </a:bodyPr>
          <a:lstStyle/>
          <a:p>
            <a:pPr marL="0"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6761" y="711257"/>
            <a:ext cx="7772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8" name="Classification Lower"/>
          <p:cNvSpPr txBox="1">
            <a:spLocks/>
          </p:cNvSpPr>
          <p:nvPr userDrawn="1"/>
        </p:nvSpPr>
        <p:spPr>
          <a:xfrm>
            <a:off x="5461462" y="6615087"/>
            <a:ext cx="2061557" cy="307777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 smtClean="0"/>
              <a:t>	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DD MMM YY_V#</a:t>
            </a:r>
          </a:p>
          <a:p>
            <a:pPr algn="r"/>
            <a:endParaRPr lang="en-US" sz="1000" b="1" dirty="0"/>
          </a:p>
        </p:txBody>
      </p:sp>
      <p:sp>
        <p:nvSpPr>
          <p:cNvPr id="7" name="Classification Top"/>
          <p:cNvSpPr txBox="1">
            <a:spLocks/>
          </p:cNvSpPr>
          <p:nvPr userDrawn="1"/>
        </p:nvSpPr>
        <p:spPr bwMode="gray"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 smtClean="0">
                <a:solidFill>
                  <a:schemeClr val="bg1"/>
                </a:solidFill>
              </a:rPr>
              <a:t>UNCLASSIFIED//FOUO</a:t>
            </a:r>
            <a:endParaRPr lang="en-US" sz="900" b="1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101" y="6054652"/>
            <a:ext cx="659247" cy="602112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3683971" y="6549913"/>
            <a:ext cx="7208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4C318D-DFA6-44A0-90B0-ABFCB78A54B4}" type="slidenum">
              <a:rPr lang="en-US" sz="1200" b="1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of X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6574244"/>
            <a:ext cx="315805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POC</a:t>
            </a:r>
            <a:r>
              <a:rPr lang="en-US" sz="1000" baseline="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 name</a:t>
            </a:r>
            <a:r>
              <a:rPr lang="en-US" sz="1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 / xxx-xxx-</a:t>
            </a:r>
            <a:r>
              <a:rPr lang="en-US" sz="1000" dirty="0" err="1" smtClean="0">
                <a:solidFill>
                  <a:prstClr val="black"/>
                </a:solidFill>
                <a:latin typeface="Arial" charset="0"/>
                <a:cs typeface="Arial" charset="0"/>
              </a:rPr>
              <a:t>xxxx</a:t>
            </a:r>
            <a:r>
              <a:rPr lang="en-US" sz="1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/</a:t>
            </a:r>
            <a:r>
              <a:rPr lang="en-US" sz="1000" baseline="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 email address</a:t>
            </a:r>
            <a:endParaRPr lang="en-US" sz="10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02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</p:sldLayoutIdLst>
  <p:transition spd="slow">
    <p:fade/>
  </p:transition>
  <p:timing>
    <p:tnLst>
      <p:par>
        <p:cTn id="1" dur="indefinite" restart="never" nodeType="tmRoot"/>
      </p:par>
    </p:tnLst>
  </p:timing>
  <p:hf hdr="0" ftr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2800" b="1" kern="1200" dirty="0">
          <a:solidFill>
            <a:srgbClr val="7F7F7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3038" indent="-173038" algn="l" defTabSz="914400" rtl="0" eaLnBrk="1" latinLnBrk="0" hangingPunct="1">
        <a:lnSpc>
          <a:spcPct val="90000"/>
        </a:lnSpc>
        <a:spcBef>
          <a:spcPts val="1000"/>
        </a:spcBef>
        <a:buClrTx/>
        <a:buFont typeface="Wingdings" panose="05000000000000000000" pitchFamily="2" charset="2"/>
        <a:buChar char="ü"/>
        <a:defRPr lang="en-US" sz="2400" b="1" kern="1200" dirty="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46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41363" indent="-2238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74725" indent="-173038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9856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74675" indent="-228600" algn="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792">
          <p15:clr>
            <a:srgbClr val="F26B43"/>
          </p15:clr>
        </p15:guide>
        <p15:guide id="3" pos="5352">
          <p15:clr>
            <a:srgbClr val="F26B43"/>
          </p15:clr>
        </p15:guide>
        <p15:guide id="4" orient="horz" pos="1104">
          <p15:clr>
            <a:srgbClr val="F26B43"/>
          </p15:clr>
        </p15:guide>
        <p15:guide id="5" orient="horz" pos="2376">
          <p15:clr>
            <a:srgbClr val="F26B43"/>
          </p15:clr>
        </p15:guide>
        <p15:guide id="6" orient="horz" pos="3432">
          <p15:clr>
            <a:srgbClr val="F26B43"/>
          </p15:clr>
        </p15:guide>
        <p15:guide id="7" pos="5760">
          <p15:clr>
            <a:srgbClr val="F26B43"/>
          </p15:clr>
        </p15:guide>
        <p15:guide id="8" orient="horz">
          <p15:clr>
            <a:srgbClr val="F26B43"/>
          </p15:clr>
        </p15:guide>
        <p15:guide id="9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LowerBar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2963"/>
            <a:ext cx="9144000" cy="923925"/>
          </a:xfrm>
          <a:prstGeom prst="rect">
            <a:avLst/>
          </a:prstGeom>
        </p:spPr>
      </p:pic>
      <p:pic>
        <p:nvPicPr>
          <p:cNvPr id="10" name="TopBar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93"/>
            <a:ext cx="9144000" cy="10287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36761" y="99565"/>
            <a:ext cx="7955280" cy="480131"/>
          </a:xfrm>
          <a:prstGeom prst="rect">
            <a:avLst/>
          </a:prstGeom>
        </p:spPr>
        <p:txBody>
          <a:bodyPr vert="horz" lIns="182880" tIns="45720" rIns="91440" bIns="45720" rtlCol="0" anchor="t" anchorCtr="0">
            <a:spAutoFit/>
          </a:bodyPr>
          <a:lstStyle/>
          <a:p>
            <a:pPr marL="0"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6761" y="711257"/>
            <a:ext cx="7772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8" name="Classification Lower"/>
          <p:cNvSpPr txBox="1">
            <a:spLocks/>
          </p:cNvSpPr>
          <p:nvPr userDrawn="1"/>
        </p:nvSpPr>
        <p:spPr>
          <a:xfrm>
            <a:off x="5461462" y="6670087"/>
            <a:ext cx="2061557" cy="153888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28 FEB 20_V2</a:t>
            </a:r>
            <a:endParaRPr lang="en-US" sz="1000" b="1" dirty="0"/>
          </a:p>
        </p:txBody>
      </p:sp>
      <p:sp>
        <p:nvSpPr>
          <p:cNvPr id="7" name="Classification Top"/>
          <p:cNvSpPr txBox="1">
            <a:spLocks/>
          </p:cNvSpPr>
          <p:nvPr userDrawn="1"/>
        </p:nvSpPr>
        <p:spPr bwMode="gray"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 smtClean="0">
                <a:solidFill>
                  <a:schemeClr val="bg1"/>
                </a:solidFill>
              </a:rPr>
              <a:t>UNCLASSIFIED//FOUO</a:t>
            </a:r>
            <a:endParaRPr lang="en-US" sz="900" b="1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101" y="6109652"/>
            <a:ext cx="659247" cy="602112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3683971" y="6604913"/>
            <a:ext cx="1114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4C318D-DFA6-44A0-90B0-ABFCB78A54B4}" type="slidenum">
              <a:rPr lang="en-US" sz="1200" b="1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of 24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6629244"/>
            <a:ext cx="362276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Calvin Mattingly / DSN 314-646-5700</a:t>
            </a:r>
            <a:endParaRPr lang="en-US" sz="10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633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8" r:id="rId17"/>
  </p:sldLayoutIdLst>
  <p:transition spd="slow">
    <p:fade/>
  </p:transition>
  <p:timing>
    <p:tnLst>
      <p:par>
        <p:cTn id="1" dur="indefinite" restart="never" nodeType="tmRoot"/>
      </p:par>
    </p:tnLst>
  </p:timing>
  <p:hf hdr="0" ftr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2800" b="1" kern="1200" dirty="0">
          <a:solidFill>
            <a:srgbClr val="7F7F7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3038" indent="-173038" algn="l" defTabSz="914400" rtl="0" eaLnBrk="1" latinLnBrk="0" hangingPunct="1">
        <a:lnSpc>
          <a:spcPct val="90000"/>
        </a:lnSpc>
        <a:spcBef>
          <a:spcPts val="1000"/>
        </a:spcBef>
        <a:buClrTx/>
        <a:buFont typeface="Wingdings" panose="05000000000000000000" pitchFamily="2" charset="2"/>
        <a:buChar char="ü"/>
        <a:defRPr lang="en-US" sz="2400" b="1" kern="1200" dirty="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46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41363" indent="-2238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74725" indent="-173038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9856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74675" indent="-228600" algn="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792">
          <p15:clr>
            <a:srgbClr val="F26B43"/>
          </p15:clr>
        </p15:guide>
        <p15:guide id="3" pos="5352">
          <p15:clr>
            <a:srgbClr val="F26B43"/>
          </p15:clr>
        </p15:guide>
        <p15:guide id="4" orient="horz" pos="1104">
          <p15:clr>
            <a:srgbClr val="F26B43"/>
          </p15:clr>
        </p15:guide>
        <p15:guide id="5" orient="horz" pos="2376">
          <p15:clr>
            <a:srgbClr val="F26B43"/>
          </p15:clr>
        </p15:guide>
        <p15:guide id="6" orient="horz" pos="3432">
          <p15:clr>
            <a:srgbClr val="F26B43"/>
          </p15:clr>
        </p15:guide>
        <p15:guide id="7" pos="5760">
          <p15:clr>
            <a:srgbClr val="F26B43"/>
          </p15:clr>
        </p15:guide>
        <p15:guide id="8" orient="horz">
          <p15:clr>
            <a:srgbClr val="F26B43"/>
          </p15:clr>
        </p15:guide>
        <p15:guide id="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litarychildcare.com/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Relationship Id="rId5" Type="http://schemas.openxmlformats.org/officeDocument/2006/relationships/hyperlink" Target="mailto:usarmy.stuttgart.id-europe.mesg.parent-central-services-dl@mail.mil" TargetMode="External"/><Relationship Id="rId4" Type="http://schemas.openxmlformats.org/officeDocument/2006/relationships/hyperlink" Target="https://stuttgart.armymwr.com/programs/parent-central-servic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045" y="608213"/>
            <a:ext cx="856962" cy="55203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3165" y="1231163"/>
            <a:ext cx="878223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CYS Parent Central Service Office is your gateway to all CYS programs</a:t>
            </a:r>
            <a:r>
              <a:rPr lang="en-US" sz="1200" dirty="0"/>
              <a:t> </a:t>
            </a:r>
            <a:r>
              <a:rPr lang="en-US" sz="1200" dirty="0" smtClean="0"/>
              <a:t>to include, all CDC,  FCC, SAC, MST,  Sports, SKIES, and hourly care programs. </a:t>
            </a:r>
          </a:p>
          <a:p>
            <a:endParaRPr lang="en-US" sz="1200" dirty="0" smtClean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 All incoming personnel in need of childcare are required to do a request for childcare via  </a:t>
            </a:r>
            <a:r>
              <a:rPr lang="en-US" sz="1200" dirty="0" smtClean="0">
                <a:hlinkClick r:id="rId3"/>
              </a:rPr>
              <a:t>www.MilitaryChildcare.com</a:t>
            </a:r>
            <a:r>
              <a:rPr lang="en-US" sz="1200" dirty="0" smtClean="0"/>
              <a:t>. 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 Patrons wishing to register with CYS should go to our </a:t>
            </a:r>
            <a:r>
              <a:rPr lang="en-US" sz="1200" dirty="0"/>
              <a:t>MWR </a:t>
            </a:r>
            <a:r>
              <a:rPr lang="en-US" sz="1200" dirty="0" smtClean="0"/>
              <a:t>website </a:t>
            </a:r>
            <a:r>
              <a:rPr lang="en-US" sz="1200" dirty="0" smtClean="0">
                <a:hlinkClick r:id="rId4"/>
              </a:rPr>
              <a:t>https</a:t>
            </a:r>
            <a:r>
              <a:rPr lang="en-US" sz="1200" dirty="0">
                <a:hlinkClick r:id="rId4"/>
              </a:rPr>
              <a:t>://</a:t>
            </a:r>
            <a:r>
              <a:rPr lang="en-US" sz="1200" dirty="0" smtClean="0">
                <a:hlinkClick r:id="rId4"/>
              </a:rPr>
              <a:t>stuttgart.armymwr.com/programs/parent-central-services</a:t>
            </a:r>
            <a:endParaRPr lang="en-US" sz="1200" dirty="0" smtClean="0"/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sz="1200" dirty="0" smtClean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Once there click on the drop down </a:t>
            </a:r>
            <a:r>
              <a:rPr lang="en-US" sz="1200" b="1" dirty="0" smtClean="0"/>
              <a:t>Registration and Forms</a:t>
            </a:r>
            <a:r>
              <a:rPr lang="en-US" sz="1200" dirty="0" smtClean="0"/>
              <a:t>, there you will find all forms needed for CYS registration and/or enrollment </a:t>
            </a:r>
            <a:r>
              <a:rPr lang="en-US" sz="1200" b="1" dirty="0" smtClean="0"/>
              <a:t>(please note a registration does not constitute an enrollment into a CYS program).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sz="1200" b="1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To start the initial registration process, please complete the Health Screening Tool for each child requiring a registration. Once completed please email your documents to the CYS Parent Central Services group </a:t>
            </a:r>
            <a:r>
              <a:rPr lang="en-US" sz="1200" dirty="0" smtClean="0"/>
              <a:t>mailbox:</a:t>
            </a:r>
            <a:endParaRPr lang="en-US" sz="1200" dirty="0" smtClean="0"/>
          </a:p>
          <a:p>
            <a:r>
              <a:rPr lang="en-US" sz="1200" dirty="0"/>
              <a:t> </a:t>
            </a:r>
            <a:r>
              <a:rPr lang="en-US" sz="1200" dirty="0" smtClean="0"/>
              <a:t>  </a:t>
            </a:r>
            <a:r>
              <a:rPr lang="en-US" sz="1200" dirty="0" smtClean="0">
                <a:hlinkClick r:id="rId5"/>
              </a:rPr>
              <a:t>usarmy.stuttgart.id-europe.mesg.parent-central-services-dl@mail.mil</a:t>
            </a:r>
            <a:r>
              <a:rPr lang="en-US" dirty="0" smtClean="0"/>
              <a:t> </a:t>
            </a:r>
            <a:r>
              <a:rPr lang="pt-BR" sz="1200" dirty="0" smtClean="0"/>
              <a:t>Once</a:t>
            </a:r>
            <a:r>
              <a:rPr lang="en-US" sz="1200" dirty="0" smtClean="0"/>
              <a:t> </a:t>
            </a:r>
            <a:r>
              <a:rPr lang="pt-BR" sz="1200" dirty="0" smtClean="0"/>
              <a:t>received documents will be reviewed, within 2 business days of receipt you will be contacted via email to schedule an appointment along with what additional documents are needed </a:t>
            </a:r>
            <a:r>
              <a:rPr lang="pt-BR" sz="1200" dirty="0"/>
              <a:t>t</a:t>
            </a:r>
            <a:r>
              <a:rPr lang="pt-BR" sz="1200" dirty="0" smtClean="0"/>
              <a:t>o complete the registration/enrollment process. 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pt-BR" sz="1200" b="1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t-BR" sz="1200" dirty="0" smtClean="0"/>
              <a:t>If you are being enrolled into a childcare program, please be advised that additional documentation will be required. Please refer to the </a:t>
            </a:r>
            <a:r>
              <a:rPr lang="pt-BR" sz="1200" b="1" i="1" dirty="0" smtClean="0"/>
              <a:t>Registration Checklist </a:t>
            </a:r>
            <a:r>
              <a:rPr lang="pt-BR" sz="1200" dirty="0" smtClean="0"/>
              <a:t>under the </a:t>
            </a:r>
            <a:r>
              <a:rPr lang="pt-BR" sz="1200" b="1" dirty="0" smtClean="0"/>
              <a:t>Registration and Forms </a:t>
            </a:r>
            <a:r>
              <a:rPr lang="pt-BR" sz="1200" dirty="0" smtClean="0"/>
              <a:t>tab on the MWR website to review all required documents, below are a few most important documents we will need:</a:t>
            </a:r>
          </a:p>
          <a:p>
            <a:pPr marL="1085850" lvl="2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Health Assessment/Sports Physical will be due 30 days after registration </a:t>
            </a:r>
            <a:r>
              <a:rPr lang="en-US" sz="1000" dirty="0" smtClean="0"/>
              <a:t>(Sports Physical will be required before 1</a:t>
            </a:r>
            <a:r>
              <a:rPr lang="en-US" sz="1000" baseline="30000" dirty="0" smtClean="0"/>
              <a:t>st</a:t>
            </a:r>
            <a:r>
              <a:rPr lang="en-US" sz="1000" dirty="0" smtClean="0"/>
              <a:t> practice).</a:t>
            </a:r>
          </a:p>
          <a:p>
            <a:pPr marL="1085850" lvl="2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FCP (if applicable ) will be due 30 days after registration.</a:t>
            </a:r>
          </a:p>
          <a:p>
            <a:pPr marL="1085850" lvl="2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Shot Record due at time of registration.</a:t>
            </a:r>
          </a:p>
          <a:p>
            <a:pPr marL="1085850" lvl="2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LES/Pay Stub (Sponsor and Spouse) due at enrollment.</a:t>
            </a:r>
          </a:p>
          <a:p>
            <a:r>
              <a:rPr lang="en-US" sz="1200" b="1" i="1" u="sng" dirty="0" smtClean="0"/>
              <a:t>**</a:t>
            </a:r>
            <a:r>
              <a:rPr lang="en-US" sz="1200" b="1" i="1" u="sng" dirty="0"/>
              <a:t>If your child </a:t>
            </a:r>
            <a:r>
              <a:rPr lang="en-US" sz="1200" b="1" i="1" u="sng" dirty="0" smtClean="0"/>
              <a:t>has medical </a:t>
            </a:r>
            <a:r>
              <a:rPr lang="en-US" sz="1200" b="1" i="1" u="sng" dirty="0"/>
              <a:t>concerns such as Asthma, Allergies, Special </a:t>
            </a:r>
            <a:r>
              <a:rPr lang="en-US" sz="1200" b="1" i="1" u="sng" dirty="0" smtClean="0"/>
              <a:t>Diets, etc. </a:t>
            </a:r>
          </a:p>
          <a:p>
            <a:r>
              <a:rPr lang="en-US" sz="1200" b="1" i="1" u="sng" dirty="0" smtClean="0"/>
              <a:t>additional </a:t>
            </a:r>
            <a:r>
              <a:rPr lang="en-US" sz="1200" b="1" i="1" u="sng" dirty="0"/>
              <a:t>documentation will be </a:t>
            </a:r>
            <a:r>
              <a:rPr lang="en-US" sz="1200" b="1" i="1" u="sng" dirty="0" smtClean="0"/>
              <a:t>required</a:t>
            </a:r>
            <a:r>
              <a:rPr lang="en-US" sz="1200" b="1" i="1" u="sng" dirty="0"/>
              <a:t> </a:t>
            </a:r>
            <a:r>
              <a:rPr lang="en-US" sz="1200" b="1" i="1" u="sng" dirty="0" smtClean="0"/>
              <a:t>and can be found on the website.  Please note these </a:t>
            </a:r>
          </a:p>
          <a:p>
            <a:r>
              <a:rPr lang="en-US" sz="1200" b="1" i="1" u="sng" dirty="0" smtClean="0"/>
              <a:t>documents will need to be signed by a health care professional.</a:t>
            </a:r>
            <a:endParaRPr lang="en-US" sz="1200" b="1" i="1" u="sng" dirty="0"/>
          </a:p>
          <a:p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1270000" y="167970"/>
            <a:ext cx="6189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Stuttgart Family and MWR – Child and Youth Services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654607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MSC Theme">
  <a:themeElements>
    <a:clrScheme name="AMC Branding">
      <a:dk1>
        <a:sysClr val="windowText" lastClr="000000"/>
      </a:dk1>
      <a:lt1>
        <a:sysClr val="window" lastClr="FFFFFF"/>
      </a:lt1>
      <a:dk2>
        <a:srgbClr val="525349"/>
      </a:dk2>
      <a:lt2>
        <a:srgbClr val="7F7F73"/>
      </a:lt2>
      <a:accent1>
        <a:srgbClr val="B8B09C"/>
      </a:accent1>
      <a:accent2>
        <a:srgbClr val="DE1F27"/>
      </a:accent2>
      <a:accent3>
        <a:srgbClr val="214292"/>
      </a:accent3>
      <a:accent4>
        <a:srgbClr val="FFC425"/>
      </a:accent4>
      <a:accent5>
        <a:srgbClr val="F26522"/>
      </a:accent5>
      <a:accent6>
        <a:srgbClr val="70AD47"/>
      </a:accent6>
      <a:hlink>
        <a:srgbClr val="0563C1"/>
      </a:hlink>
      <a:folHlink>
        <a:srgbClr val="7F3F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SC Theme">
  <a:themeElements>
    <a:clrScheme name="AMC Branding">
      <a:dk1>
        <a:sysClr val="windowText" lastClr="000000"/>
      </a:dk1>
      <a:lt1>
        <a:sysClr val="window" lastClr="FFFFFF"/>
      </a:lt1>
      <a:dk2>
        <a:srgbClr val="525349"/>
      </a:dk2>
      <a:lt2>
        <a:srgbClr val="7F7F73"/>
      </a:lt2>
      <a:accent1>
        <a:srgbClr val="B8B09C"/>
      </a:accent1>
      <a:accent2>
        <a:srgbClr val="DE1F27"/>
      </a:accent2>
      <a:accent3>
        <a:srgbClr val="214292"/>
      </a:accent3>
      <a:accent4>
        <a:srgbClr val="FFC425"/>
      </a:accent4>
      <a:accent5>
        <a:srgbClr val="F26522"/>
      </a:accent5>
      <a:accent6>
        <a:srgbClr val="70AD47"/>
      </a:accent6>
      <a:hlink>
        <a:srgbClr val="0563C1"/>
      </a:hlink>
      <a:folHlink>
        <a:srgbClr val="7F3F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MSC Theme">
  <a:themeElements>
    <a:clrScheme name="AMC Branding">
      <a:dk1>
        <a:sysClr val="windowText" lastClr="000000"/>
      </a:dk1>
      <a:lt1>
        <a:sysClr val="window" lastClr="FFFFFF"/>
      </a:lt1>
      <a:dk2>
        <a:srgbClr val="525349"/>
      </a:dk2>
      <a:lt2>
        <a:srgbClr val="7F7F73"/>
      </a:lt2>
      <a:accent1>
        <a:srgbClr val="B8B09C"/>
      </a:accent1>
      <a:accent2>
        <a:srgbClr val="DE1F27"/>
      </a:accent2>
      <a:accent3>
        <a:srgbClr val="214292"/>
      </a:accent3>
      <a:accent4>
        <a:srgbClr val="FFC425"/>
      </a:accent4>
      <a:accent5>
        <a:srgbClr val="F26522"/>
      </a:accent5>
      <a:accent6>
        <a:srgbClr val="70AD47"/>
      </a:accent6>
      <a:hlink>
        <a:srgbClr val="0563C1"/>
      </a:hlink>
      <a:folHlink>
        <a:srgbClr val="7F3F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tns:customPropertyEditors xmlns:tns="http://schemas.microsoft.com/office/2006/customDocumentInformationPanel">
  <tns:showOnOpen>false</tns:showOnOpen>
  <tns:defaultPropertyEditorNamespace>Standard properties</tns:defaultPropertyEditorNamespace>
</tns:customPropertyEdito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264E6EEB9B08439C4CAF57A8376C4E" ma:contentTypeVersion="4" ma:contentTypeDescription="Create a new document." ma:contentTypeScope="" ma:versionID="c80006d61f072a43fd67767b0c42b13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894058c2a45bc2b97db111a5699d744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9B490E-0250-4FC5-A478-10AD24AAD525}">
  <ds:schemaRefs>
    <ds:schemaRef ds:uri="http://schemas.microsoft.com/office/2006/customDocumentInformationPanel"/>
  </ds:schemaRefs>
</ds:datastoreItem>
</file>

<file path=customXml/itemProps2.xml><?xml version="1.0" encoding="utf-8"?>
<ds:datastoreItem xmlns:ds="http://schemas.openxmlformats.org/officeDocument/2006/customXml" ds:itemID="{EE87DDFF-D288-43B3-9099-279B39DE6806}">
  <ds:schemaRefs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C6486FF-65CB-499E-AA83-1D0A1646FE5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384D283E-A245-4FC2-8B74-A890E25CA2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15993</TotalTime>
  <Words>340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Wingdings</vt:lpstr>
      <vt:lpstr>MSC Theme</vt:lpstr>
      <vt:lpstr>1_MSC Theme</vt:lpstr>
      <vt:lpstr>2_MSC Theme</vt:lpstr>
      <vt:lpstr>PowerPoint Presentation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AMC PowerPoint Presentation Template</dc:title>
  <dc:subject>Presentation</dc:subject>
  <dc:creator>Jones, Mark S CTR AMC</dc:creator>
  <cp:lastModifiedBy>Mancillas, Danielle M NAF USARMY IMCOM EUROPE (US)</cp:lastModifiedBy>
  <cp:revision>556</cp:revision>
  <cp:lastPrinted>2020-04-07T09:43:41Z</cp:lastPrinted>
  <dcterms:created xsi:type="dcterms:W3CDTF">2017-05-18T14:22:46Z</dcterms:created>
  <dcterms:modified xsi:type="dcterms:W3CDTF">2020-06-03T12:27:25Z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0x01010072264E6EEB9B08439C4CAF57A8376C4E</vt:lpwstr>
  </property>
</Properties>
</file>