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5"/>
  </p:sldMasterIdLst>
  <p:notesMasterIdLst>
    <p:notesMasterId r:id="rId17"/>
  </p:notesMasterIdLst>
  <p:sldIdLst>
    <p:sldId id="264" r:id="rId6"/>
    <p:sldId id="269" r:id="rId7"/>
    <p:sldId id="265" r:id="rId8"/>
    <p:sldId id="287" r:id="rId9"/>
    <p:sldId id="288" r:id="rId10"/>
    <p:sldId id="289" r:id="rId11"/>
    <p:sldId id="282" r:id="rId12"/>
    <p:sldId id="283" r:id="rId13"/>
    <p:sldId id="290" r:id="rId14"/>
    <p:sldId id="291" r:id="rId15"/>
    <p:sldId id="285" r:id="rId1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7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2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3408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C1E4B8CC-50C6-460D-A937-1D42699A48E1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4"/>
          </a:xfrm>
          <a:prstGeom prst="rect">
            <a:avLst/>
          </a:prstGeom>
        </p:spPr>
        <p:txBody>
          <a:bodyPr vert="horz" lIns="92829" tIns="46415" rIns="92829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3407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13AFE1A4-0A45-453D-A823-FBDE329F2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1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sp>
        <p:nvSpPr>
          <p:cNvPr id="11" name="Classification Lower"/>
          <p:cNvSpPr txBox="1">
            <a:spLocks/>
          </p:cNvSpPr>
          <p:nvPr userDrawn="1"/>
        </p:nvSpPr>
        <p:spPr>
          <a:xfrm>
            <a:off x="0" y="6724790"/>
            <a:ext cx="851535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 smtClean="0"/>
              <a:t>UNCLASSIFIED</a:t>
            </a:r>
            <a:endParaRPr lang="en-US" sz="900" b="1" dirty="0"/>
          </a:p>
        </p:txBody>
      </p:sp>
      <p:sp>
        <p:nvSpPr>
          <p:cNvPr id="12" name="Classification Top"/>
          <p:cNvSpPr txBox="1">
            <a:spLocks/>
          </p:cNvSpPr>
          <p:nvPr userDrawn="1"/>
        </p:nvSpPr>
        <p:spPr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UNCLASSIFIED//FOUO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82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754" y="2471681"/>
            <a:ext cx="7886700" cy="1421928"/>
          </a:xfrm>
        </p:spPr>
        <p:txBody>
          <a:bodyPr anchor="b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7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83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SC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15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857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1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0488"/>
            <a:ext cx="8307388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8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73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77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78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6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4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9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werBar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075"/>
            <a:ext cx="9144000" cy="923925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"/>
            <a:ext cx="9144000" cy="10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gray"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1" y="6054652"/>
            <a:ext cx="659247" cy="60211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611779"/>
            <a:ext cx="31580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Brittany Mbuyamba/ 596-2809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8" r:id="rId5"/>
    <p:sldLayoutId id="2147483699" r:id="rId6"/>
    <p:sldLayoutId id="2147483700" r:id="rId7"/>
    <p:sldLayoutId id="2147483703" r:id="rId8"/>
    <p:sldLayoutId id="2147483701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611" y="6473741"/>
            <a:ext cx="1543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4JUNE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2020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612942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Family and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MWR - Marketing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11744" y="5248343"/>
            <a:ext cx="8513723" cy="969496"/>
          </a:xfrm>
        </p:spPr>
        <p:txBody>
          <a:bodyPr/>
          <a:lstStyle/>
          <a:p>
            <a:r>
              <a:rPr lang="en-US" dirty="0" smtClean="0"/>
              <a:t>Family &amp; Morale, Welfare &amp; Recreation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79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867930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Albertus Medium" pitchFamily="34" charset="0"/>
              </a:rPr>
              <a:t>Army Community Services </a:t>
            </a:r>
            <a:r>
              <a:rPr lang="en-US" altLang="en-US" dirty="0">
                <a:latin typeface="Albertus Medium" pitchFamily="34" charset="0"/>
              </a:rPr>
              <a:t/>
            </a:r>
            <a:br>
              <a:rPr lang="en-US" altLang="en-US" dirty="0">
                <a:latin typeface="Albertus Medium" pitchFamily="34" charset="0"/>
              </a:rPr>
            </a:b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965279" y="824580"/>
            <a:ext cx="751536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b="1" dirty="0" smtClean="0">
                <a:latin typeface="Albertus Medium" pitchFamily="34" charset="0"/>
              </a:rPr>
              <a:t>Programs available from ACS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Information and Referral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Unofficial Translation Services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Host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Nation Orientation</a:t>
            </a:r>
          </a:p>
          <a:p>
            <a:pPr marL="342900" lvl="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Lending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Closet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Army Volunteer </a:t>
            </a:r>
            <a:r>
              <a:rPr lang="en-US" sz="1600" kern="0" dirty="0" smtClean="0"/>
              <a:t>Corps</a:t>
            </a:r>
            <a:endParaRPr lang="en-US" sz="1600" kern="0" dirty="0"/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Employment Readiness </a:t>
            </a:r>
            <a:r>
              <a:rPr lang="en-US" sz="1600" kern="0" dirty="0" smtClean="0"/>
              <a:t>Program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Financial Readiness Program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Mobilization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Survivor Outreach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Exceptional Family Member Program (EFMP)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Parent Support Program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Advocacy Program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Child Abuse &amp; Neglect – Military Police, DSN: 596-3102 CIV: 09641-70-596-3102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Domestic Violence - </a:t>
            </a:r>
            <a:r>
              <a:rPr lang="en-US" sz="16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</a:t>
            </a:r>
            <a:r>
              <a:rPr lang="en-US" sz="16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 Hotline: 24/7 </a:t>
            </a:r>
            <a:r>
              <a:rPr lang="en-US" sz="16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</a:t>
            </a:r>
            <a:r>
              <a:rPr lang="en-US" sz="16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01725-77-4927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Sexual Harassment Assault Response Prevention Program (SHARP)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en-US" sz="1200" b="1" kern="0" dirty="0"/>
          </a:p>
          <a:p>
            <a:pPr marL="342900" lvl="0" indent="-342900" eaLnBrk="0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200" b="1" dirty="0" smtClean="0">
                <a:latin typeface="Albertus Medium" pitchFamily="34" charset="0"/>
              </a:rPr>
              <a:t> </a:t>
            </a:r>
            <a:endParaRPr lang="en-US" altLang="en-US" sz="1200" b="1" dirty="0" smtClean="0">
              <a:latin typeface="Albertus Medium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83D27-8B73-4B30-896E-CB966CD19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49" y="1525689"/>
            <a:ext cx="2738803" cy="2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7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867930"/>
          </a:xfrm>
        </p:spPr>
        <p:txBody>
          <a:bodyPr/>
          <a:lstStyle/>
          <a:p>
            <a:r>
              <a:rPr lang="en-US" altLang="en-US" dirty="0">
                <a:latin typeface="Albertus Medium" pitchFamily="34" charset="0"/>
              </a:rPr>
              <a:t>Family and MWR</a:t>
            </a:r>
            <a:br>
              <a:rPr lang="en-US" altLang="en-US" dirty="0">
                <a:latin typeface="Albertus Medium" pitchFamily="34" charset="0"/>
              </a:rPr>
            </a:b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866377"/>
            <a:ext cx="8458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information on Family and MWR events and programs 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available 24/7 at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STUTTGART.ARMYMWR.COM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75" y="3333697"/>
            <a:ext cx="4275137" cy="24047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MWRLogo20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27" y="4144468"/>
            <a:ext cx="1101202" cy="113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56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/>
          <a:lstStyle/>
          <a:p>
            <a:pPr algn="ctr"/>
            <a:r>
              <a:rPr lang="en-US" altLang="en-US" dirty="0">
                <a:latin typeface="Albertus Medium" pitchFamily="34" charset="0"/>
              </a:rPr>
              <a:t>Getting the Word Out – Social Media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53970" y="3833643"/>
            <a:ext cx="3926261" cy="4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>
                <a:latin typeface="Albertus Medium" pitchFamily="34" charset="0"/>
              </a:rPr>
              <a:t>102.3 </a:t>
            </a:r>
            <a:r>
              <a:rPr lang="en-US" altLang="en-US" sz="2000" b="1" dirty="0" smtClean="0">
                <a:latin typeface="Albertus Medium" pitchFamily="34" charset="0"/>
              </a:rPr>
              <a:t>AFN</a:t>
            </a:r>
            <a:r>
              <a:rPr lang="en-US" altLang="en-US" sz="2000" dirty="0" smtClean="0">
                <a:latin typeface="Albertus Medium" pitchFamily="34" charset="0"/>
              </a:rPr>
              <a:t> The Eagle (Radio)</a:t>
            </a:r>
          </a:p>
          <a:p>
            <a:r>
              <a:rPr lang="en-US" altLang="en-US" sz="2000" b="1" dirty="0" smtClean="0">
                <a:latin typeface="Albertus Medium" pitchFamily="34" charset="0"/>
              </a:rPr>
              <a:t>AFN</a:t>
            </a:r>
            <a:r>
              <a:rPr lang="en-US" altLang="en-US" sz="2000" dirty="0" smtClean="0">
                <a:latin typeface="Albertus Medium" pitchFamily="34" charset="0"/>
              </a:rPr>
              <a:t> Blue Pages (TV)</a:t>
            </a:r>
          </a:p>
          <a:p>
            <a:r>
              <a:rPr lang="en-US" altLang="en-US" sz="2000" dirty="0" smtClean="0">
                <a:latin typeface="Albertus Medium" pitchFamily="34" charset="0"/>
              </a:rPr>
              <a:t>Join our weekly emailer by visiting our website or Facebook page and subscribing to Stuttgart Happenings!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89" y="1962807"/>
            <a:ext cx="894825" cy="671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3" y="1969753"/>
            <a:ext cx="694189" cy="694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3" y="3024838"/>
            <a:ext cx="694189" cy="694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72" y="3024838"/>
            <a:ext cx="919902" cy="385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7301" y="2091902"/>
            <a:ext cx="2981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FamilyandMWR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7674" y="2091902"/>
            <a:ext cx="2981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StuttgartfamilyMWR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7384" y="3075952"/>
            <a:ext cx="2981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StuttgartMWR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7674" y="3024838"/>
            <a:ext cx="31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Stuttgart Family and MWR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00866" y="972631"/>
            <a:ext cx="5306208" cy="99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u="sng" dirty="0" smtClean="0">
                <a:latin typeface="Albertus Medium" pitchFamily="34" charset="0"/>
              </a:rPr>
              <a:t>Stay Connected with MWR!</a:t>
            </a:r>
            <a:endParaRPr lang="en-US" altLang="en-US" sz="2400" u="sng" dirty="0" smtClean="0">
              <a:latin typeface="Albertus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7384" y="4302967"/>
            <a:ext cx="2981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MWRPodSquad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7" y="4090503"/>
            <a:ext cx="1037031" cy="1037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7" y="5251672"/>
            <a:ext cx="1168721" cy="1168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77301" y="5691145"/>
            <a:ext cx="3191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Stuttgart.armymwr.com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85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199" y="136797"/>
            <a:ext cx="7772400" cy="480131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Albertus Medium" pitchFamily="34" charset="0"/>
              </a:rPr>
              <a:t>Business Operations Division</a:t>
            </a:r>
            <a:endParaRPr lang="en-US" altLang="en-US" dirty="0">
              <a:latin typeface="Albertus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836" y="822157"/>
            <a:ext cx="82203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Stuttgart Golf Course (18-hole)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Golfer’s Garden Restaurant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Pro 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Driving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Storage units </a:t>
            </a:r>
          </a:p>
          <a:p>
            <a:r>
              <a:rPr lang="en-US" sz="2000" b="1" dirty="0" smtClean="0"/>
              <a:t>Galaxy Bowling &amp; Entertainment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Strike Zone Grill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Irish Pub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Warrior Zone &amp; BOSS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Slot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Free </a:t>
            </a:r>
            <a:r>
              <a:rPr lang="en-US" sz="1600" dirty="0" err="1" smtClean="0"/>
              <a:t>WiFi</a:t>
            </a:r>
            <a:endParaRPr lang="en-US" sz="1600" dirty="0" smtClean="0"/>
          </a:p>
          <a:p>
            <a:r>
              <a:rPr lang="en-US" sz="2000" b="1" dirty="0" smtClean="0"/>
              <a:t>Java &amp; Broadway Café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Starbucks Coffee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Free WiFi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Pastries, sandwiches &amp; snacks</a:t>
            </a:r>
          </a:p>
          <a:p>
            <a:r>
              <a:rPr lang="en-US" sz="2000" b="1" dirty="0" smtClean="0"/>
              <a:t>Community Clubs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 smtClean="0"/>
              <a:t>Swabian</a:t>
            </a:r>
            <a:r>
              <a:rPr lang="en-US" sz="1600" dirty="0" smtClean="0"/>
              <a:t> Special Events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Patch Community Club &amp; Backlot 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Kelley 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Clubs offer conference &amp; catering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Slot Rooms @ Kelley/Patch, open 24/7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Free WiFi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618" y="661875"/>
            <a:ext cx="1103472" cy="1140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7257">
            <a:off x="5008417" y="312390"/>
            <a:ext cx="2869232" cy="2305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45098">
            <a:off x="3886863" y="2378983"/>
            <a:ext cx="3007002" cy="2618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56" y="2548893"/>
            <a:ext cx="2219343" cy="1479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15" y="4854229"/>
            <a:ext cx="2122718" cy="14096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3054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Albertus Medium" pitchFamily="34" charset="0"/>
              </a:rPr>
              <a:t>Community Recreation Division</a:t>
            </a:r>
            <a:endParaRPr lang="en-US" altLang="en-US" dirty="0">
              <a:latin typeface="Albertus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61" y="661875"/>
            <a:ext cx="637323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Patch Arts &amp;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Retail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Instructional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Laser engraving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Framing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Photo printing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Balloons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Host a birthday or special event</a:t>
            </a:r>
          </a:p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Kelley Arts &amp; Crafts Woodshop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Woodworking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Instructional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Pottery wheel</a:t>
            </a:r>
          </a:p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Auto Skills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Speedy Lube – oil and tire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Patch drive-thru car wash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Kelley self-service car wash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Towing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Vehicle resale lot (lemon lot)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Vehicle donations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Used car bid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618" y="661875"/>
            <a:ext cx="1103472" cy="1140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08" y="1111987"/>
            <a:ext cx="2700000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08" y="3443260"/>
            <a:ext cx="2561501" cy="1707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20481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Albertus Medium" pitchFamily="34" charset="0"/>
              </a:rPr>
              <a:t>Community Recreation Division</a:t>
            </a:r>
            <a:endParaRPr lang="en-US" altLang="en-US" dirty="0">
              <a:latin typeface="Albertus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61" y="805808"/>
            <a:ext cx="8168165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Stuttgart Theatre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Award winning theatre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Seasonal </a:t>
            </a:r>
            <a:r>
              <a:rPr lang="en-US" sz="1600" dirty="0" smtClean="0"/>
              <a:t>plays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Volunteers wanted</a:t>
            </a:r>
            <a:endParaRPr lang="en-US" sz="1600" dirty="0"/>
          </a:p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Outdoor Recreation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Equipment rentals – camping, ski/snowboard, bike,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Daily, weekend and seasonal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Event rentals – bouncy castles, grills, canopies and outdoor heaters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Hunting and Fishing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Paintball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Warrior Adventure Quest – Active Duty Army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Indoor Rock Climbing</a:t>
            </a:r>
          </a:p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Patch Library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Largest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Collection in Europe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Intra-library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Loan Service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to More than 50 Online Research Databases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for Kids, Teens, &amp; Adults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Free Wi-Fi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618" y="661875"/>
            <a:ext cx="1103472" cy="1140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83" y="3855647"/>
            <a:ext cx="1974590" cy="1579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27" y="724648"/>
            <a:ext cx="2502255" cy="166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7937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Albertus Medium" pitchFamily="34" charset="0"/>
              </a:rPr>
              <a:t>Community Recreation Division</a:t>
            </a:r>
            <a:endParaRPr lang="en-US" altLang="en-US" dirty="0">
              <a:latin typeface="Albertus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61" y="716498"/>
            <a:ext cx="816816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Better Opportunities for Single Service Members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(</a:t>
            </a:r>
            <a:r>
              <a:rPr lang="en-US" sz="2000" b="1" dirty="0"/>
              <a:t>BOSS)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Improve service member quality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Give back to the community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Meetings every 3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Thu. 11:45 a.m. –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1p.m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BOSS Bowling 3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Thu. 6 – 10 p.m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Warrior Zone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BOSS Weekly meeting space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Open to all service members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MWR Tours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Group Travel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Trips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Weekend Trips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Adventure Trips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Personalized Group Travel</a:t>
            </a: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618" y="661875"/>
            <a:ext cx="1103472" cy="1140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33" y="3329883"/>
            <a:ext cx="2422328" cy="1607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51" y="4854048"/>
            <a:ext cx="2432304" cy="1517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18" y="2082555"/>
            <a:ext cx="1274708" cy="1111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89" y="1673917"/>
            <a:ext cx="1938867" cy="1454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4138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867930"/>
          </a:xfrm>
        </p:spPr>
        <p:txBody>
          <a:bodyPr/>
          <a:lstStyle/>
          <a:p>
            <a:pPr algn="ctr"/>
            <a:r>
              <a:rPr lang="en-US" altLang="en-US" dirty="0">
                <a:latin typeface="Albertus Medium" pitchFamily="34" charset="0"/>
              </a:rPr>
              <a:t>Community Recreation Division</a:t>
            </a:r>
            <a:br>
              <a:rPr lang="en-US" altLang="en-US" dirty="0">
                <a:latin typeface="Albertus Medium" pitchFamily="34" charset="0"/>
              </a:rPr>
            </a:b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6761" y="772583"/>
            <a:ext cx="7772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smtClean="0">
                <a:latin typeface="Albertus Medium" panose="020E0602030304020304"/>
                <a:cs typeface="Arial" panose="020B0604020202020204" pitchFamily="34" charset="0"/>
              </a:rPr>
              <a:t>Fitness Center Facility Services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 Fitness Centers – Kelley, Patch, Panzer and RB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 Areas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Free Weights, Circuit Machines, Gear Check-out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Gym, Racquetball Courts, Tennis Courts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Group Fitness Classes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Patch Barracks &amp; Kelley Barracks Running Track 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Fitness Rooms  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Saunas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Massage Therapy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Fitness Instructors &amp; Personal Trainers always wanted! 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Unmanned Access at Kelley, Panzer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Patch Fitness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Wi-Fi at Kelley, Panzer and Patch Fitness Center</a:t>
            </a:r>
          </a:p>
          <a:p>
            <a:pPr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83" y="1397000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50" y="4532841"/>
            <a:ext cx="1703390" cy="1134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87" y="3137958"/>
            <a:ext cx="2479792" cy="1394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9918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867930"/>
          </a:xfrm>
        </p:spPr>
        <p:txBody>
          <a:bodyPr/>
          <a:lstStyle/>
          <a:p>
            <a:r>
              <a:rPr lang="en-US" altLang="en-US" dirty="0">
                <a:latin typeface="Albertus Medium" pitchFamily="34" charset="0"/>
              </a:rPr>
              <a:t>Community Recreation Division</a:t>
            </a:r>
            <a:br>
              <a:rPr lang="en-US" altLang="en-US" dirty="0">
                <a:latin typeface="Albertus Medium" pitchFamily="34" charset="0"/>
              </a:rPr>
            </a:b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2684" y="1062641"/>
            <a:ext cx="751536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 smtClean="0">
                <a:latin typeface="Albertus Medium" pitchFamily="34" charset="0"/>
              </a:rPr>
              <a:t>Sports and Special Events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02393" y="1796838"/>
            <a:ext cx="8458200" cy="419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Races and Runs (5K, 10K, half marathon)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Fitness Incentive Programs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Dodgeball, Basketball, and Softball Tournaments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Events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- 4</a:t>
            </a:r>
            <a:r>
              <a:rPr lang="en-US" alt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July Celebration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- Spring Bazaar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- CARE Fair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- Frosty Fest and More	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48" y="3165870"/>
            <a:ext cx="3404231" cy="2274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3503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867930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Albertus Medium" pitchFamily="34" charset="0"/>
              </a:rPr>
              <a:t>Child and Youth Services </a:t>
            </a:r>
            <a:r>
              <a:rPr lang="en-US" altLang="en-US" dirty="0">
                <a:latin typeface="Albertus Medium" pitchFamily="34" charset="0"/>
              </a:rPr>
              <a:t/>
            </a:r>
            <a:br>
              <a:rPr lang="en-US" altLang="en-US" dirty="0">
                <a:latin typeface="Albertus Medium" pitchFamily="34" charset="0"/>
              </a:rPr>
            </a:b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2921" y="860692"/>
            <a:ext cx="8300211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3600" b="1" dirty="0" smtClean="0">
                <a:latin typeface="Albertus Medium" pitchFamily="34" charset="0"/>
              </a:rPr>
              <a:t>Child and Youth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48" y="1473200"/>
            <a:ext cx="2713754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28" y="4158212"/>
            <a:ext cx="2256237" cy="1504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71" y="2741482"/>
            <a:ext cx="2125096" cy="1416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24933" y="1581022"/>
            <a:ext cx="5918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Parent Central &amp; Outreach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Youth Centers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WiFi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Youth </a:t>
            </a:r>
            <a:r>
              <a:rPr lang="en-US" altLang="en-US" dirty="0" smtClean="0"/>
              <a:t>Sports (Winter/Spring/Summer/Fall)</a:t>
            </a:r>
            <a:endParaRPr lang="en-US" alt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Volunteer Coaching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SKIES Unlimited Instructional Programs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Child Development Centers (CDCs)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School Liaison Officers (SLOs)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Special Events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Young American, Harvest Fest and Spring Fest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Parent’s Day Out / Parent’s Night Out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13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64E6EEB9B08439C4CAF57A8376C4E" ma:contentTypeVersion="4" ma:contentTypeDescription="Create a new document." ma:contentTypeScope="" ma:versionID="c80006d61f072a43fd67767b0c42b13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94058c2a45bc2b97db111a5699d74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87DDFF-D288-43B3-9099-279B39DE680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9B490E-0250-4FC5-A478-10AD24AAD525}">
  <ds:schemaRefs>
    <ds:schemaRef ds:uri="http://schemas.microsoft.com/office/2006/customDocumentInformationPanel"/>
  </ds:schemaRefs>
</ds:datastoreItem>
</file>

<file path=customXml/itemProps3.xml><?xml version="1.0" encoding="utf-8"?>
<ds:datastoreItem xmlns:ds="http://schemas.openxmlformats.org/officeDocument/2006/customXml" ds:itemID="{384D283E-A245-4FC2-8B74-A890E25CA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C6486FF-65CB-499E-AA83-1D0A1646FE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7757</TotalTime>
  <Words>662</Words>
  <Application>Microsoft Office PowerPoint</Application>
  <PresentationFormat>On-screen Show (4:3)</PresentationFormat>
  <Paragraphs>157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Albertus Medium</vt:lpstr>
      <vt:lpstr>Arial</vt:lpstr>
      <vt:lpstr>Calibri</vt:lpstr>
      <vt:lpstr>Wingdings</vt:lpstr>
      <vt:lpstr>MSC Theme</vt:lpstr>
      <vt:lpstr>Family &amp; Morale, Welfare &amp; Recreation </vt:lpstr>
      <vt:lpstr>Getting the Word Out – Social Media</vt:lpstr>
      <vt:lpstr>Business Operations Division</vt:lpstr>
      <vt:lpstr>Community Recreation Division</vt:lpstr>
      <vt:lpstr>Community Recreation Division</vt:lpstr>
      <vt:lpstr>Community Recreation Division</vt:lpstr>
      <vt:lpstr>Community Recreation Division </vt:lpstr>
      <vt:lpstr>Community Recreation Division </vt:lpstr>
      <vt:lpstr>Child and Youth Services  </vt:lpstr>
      <vt:lpstr>Army Community Services  </vt:lpstr>
      <vt:lpstr>Family and MWR 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PowerPoint Presentation Template</dc:title>
  <dc:subject>Presentation</dc:subject>
  <dc:creator>Jones, Mark S CTR AMC</dc:creator>
  <cp:lastModifiedBy>Mancillas, Danielle M NAF USARMY IMCOM EUROPE (US)</cp:lastModifiedBy>
  <cp:revision>145</cp:revision>
  <cp:lastPrinted>2019-07-25T15:30:01Z</cp:lastPrinted>
  <dcterms:created xsi:type="dcterms:W3CDTF">2017-05-18T14:22:46Z</dcterms:created>
  <dcterms:modified xsi:type="dcterms:W3CDTF">2020-06-04T09:53:11Z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0x01010072264E6EEB9B08439C4CAF57A8376C4E</vt:lpwstr>
  </property>
</Properties>
</file>