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ADD4-4191-4A09-ACFB-09C2B80B95C7}" type="datetimeFigureOut">
              <a:rPr lang="en-US" smtClean="0"/>
              <a:t>12/28/2016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7D445-422D-493D-9B15-761F7833A5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823414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p Arrow 4"/>
          <p:cNvSpPr/>
          <p:nvPr/>
        </p:nvSpPr>
        <p:spPr>
          <a:xfrm rot="1428185">
            <a:off x="2301091" y="3921638"/>
            <a:ext cx="7620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713" y="990600"/>
            <a:ext cx="8875287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Up Arrow 4"/>
          <p:cNvSpPr/>
          <p:nvPr/>
        </p:nvSpPr>
        <p:spPr>
          <a:xfrm rot="1428185">
            <a:off x="6492092" y="4378837"/>
            <a:ext cx="7620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timothy.goss1</dc:creator>
  <cp:lastModifiedBy>1157776114.naf</cp:lastModifiedBy>
  <cp:revision>1</cp:revision>
  <dcterms:created xsi:type="dcterms:W3CDTF">2015-05-29T13:59:13Z</dcterms:created>
  <dcterms:modified xsi:type="dcterms:W3CDTF">2016-12-28T10:07:38Z</dcterms:modified>
</cp:coreProperties>
</file>