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5"/>
    <p:sldMasterId id="2147483705" r:id="rId6"/>
    <p:sldMasterId id="2147483720" r:id="rId7"/>
  </p:sldMasterIdLst>
  <p:notesMasterIdLst>
    <p:notesMasterId r:id="rId9"/>
  </p:notesMasterIdLst>
  <p:handoutMasterIdLst>
    <p:handoutMasterId r:id="rId10"/>
  </p:handoutMasterIdLst>
  <p:sldIdLst>
    <p:sldId id="461" r:id="rId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7F7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6B27F-AD0E-4FC9-9D75-B71D74DBCAD2}" v="2" dt="2023-03-01T08:28:10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74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bright, LaToya C NAF USARMY IMCOM EUROPE (USA)" userId="bf8f5116-e7bf-49de-b5e7-5d04aac33544" providerId="ADAL" clId="{1F06B27F-AD0E-4FC9-9D75-B71D74DBCAD2}"/>
    <pc:docChg chg="custSel modSld">
      <pc:chgData name="Hambright, LaToya C NAF USARMY IMCOM EUROPE (USA)" userId="bf8f5116-e7bf-49de-b5e7-5d04aac33544" providerId="ADAL" clId="{1F06B27F-AD0E-4FC9-9D75-B71D74DBCAD2}" dt="2023-03-01T08:28:35.122" v="135" actId="20577"/>
      <pc:docMkLst>
        <pc:docMk/>
      </pc:docMkLst>
      <pc:sldChg chg="modSp mod">
        <pc:chgData name="Hambright, LaToya C NAF USARMY IMCOM EUROPE (USA)" userId="bf8f5116-e7bf-49de-b5e7-5d04aac33544" providerId="ADAL" clId="{1F06B27F-AD0E-4FC9-9D75-B71D74DBCAD2}" dt="2023-03-01T08:28:35.122" v="135" actId="20577"/>
        <pc:sldMkLst>
          <pc:docMk/>
          <pc:sldMk cId="2824654607" sldId="461"/>
        </pc:sldMkLst>
        <pc:spChg chg="mod">
          <ac:chgData name="Hambright, LaToya C NAF USARMY IMCOM EUROPE (USA)" userId="bf8f5116-e7bf-49de-b5e7-5d04aac33544" providerId="ADAL" clId="{1F06B27F-AD0E-4FC9-9D75-B71D74DBCAD2}" dt="2023-03-01T08:28:35.122" v="135" actId="20577"/>
          <ac:spMkLst>
            <pc:docMk/>
            <pc:sldMk cId="2824654607" sldId="46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41438" cy="466884"/>
          </a:xfrm>
          <a:prstGeom prst="rect">
            <a:avLst/>
          </a:prstGeom>
        </p:spPr>
        <p:txBody>
          <a:bodyPr vert="horz" lIns="91469" tIns="45734" rIns="91469" bIns="4573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901" y="2"/>
            <a:ext cx="3041438" cy="466884"/>
          </a:xfrm>
          <a:prstGeom prst="rect">
            <a:avLst/>
          </a:prstGeom>
        </p:spPr>
        <p:txBody>
          <a:bodyPr vert="horz" lIns="91469" tIns="45734" rIns="91469" bIns="45734" rtlCol="0"/>
          <a:lstStyle>
            <a:lvl1pPr algn="r">
              <a:defRPr sz="1200"/>
            </a:lvl1pPr>
          </a:lstStyle>
          <a:p>
            <a:fld id="{A51D763A-EE43-46FF-91F5-8A08DEE251B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39042"/>
            <a:ext cx="3041438" cy="466884"/>
          </a:xfrm>
          <a:prstGeom prst="rect">
            <a:avLst/>
          </a:prstGeom>
        </p:spPr>
        <p:txBody>
          <a:bodyPr vert="horz" lIns="91469" tIns="45734" rIns="91469" bIns="4573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901" y="8839042"/>
            <a:ext cx="3041438" cy="466884"/>
          </a:xfrm>
          <a:prstGeom prst="rect">
            <a:avLst/>
          </a:prstGeom>
        </p:spPr>
        <p:txBody>
          <a:bodyPr vert="horz" lIns="91469" tIns="45734" rIns="91469" bIns="45734" rtlCol="0" anchor="b"/>
          <a:lstStyle>
            <a:lvl1pPr algn="r">
              <a:defRPr sz="1200"/>
            </a:lvl1pPr>
          </a:lstStyle>
          <a:p>
            <a:fld id="{44779D75-E3AD-44FA-B1EE-B65CC399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67" tIns="46634" rIns="93267" bIns="466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5" y="1"/>
            <a:ext cx="3041968" cy="466912"/>
          </a:xfrm>
          <a:prstGeom prst="rect">
            <a:avLst/>
          </a:prstGeom>
        </p:spPr>
        <p:txBody>
          <a:bodyPr vert="horz" lIns="93267" tIns="46634" rIns="93267" bIns="46634" rtlCol="0"/>
          <a:lstStyle>
            <a:lvl1pPr algn="r">
              <a:defRPr sz="1200"/>
            </a:lvl1pPr>
          </a:lstStyle>
          <a:p>
            <a:fld id="{C1E4B8CC-50C6-460D-A937-1D42699A48E1}" type="datetimeFigureOut">
              <a:rPr lang="en-US" smtClean="0"/>
              <a:t>3/1/2023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67" tIns="46634" rIns="93267" bIns="4663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8"/>
            <a:ext cx="5615940" cy="3664207"/>
          </a:xfrm>
          <a:prstGeom prst="rect">
            <a:avLst/>
          </a:prstGeom>
        </p:spPr>
        <p:txBody>
          <a:bodyPr vert="horz" lIns="93267" tIns="46634" rIns="93267" bIns="4663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7"/>
            <a:ext cx="3041968" cy="466911"/>
          </a:xfrm>
          <a:prstGeom prst="rect">
            <a:avLst/>
          </a:prstGeom>
        </p:spPr>
        <p:txBody>
          <a:bodyPr vert="horz" lIns="93267" tIns="46634" rIns="93267" bIns="466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5" y="8839017"/>
            <a:ext cx="3041968" cy="466911"/>
          </a:xfrm>
          <a:prstGeom prst="rect">
            <a:avLst/>
          </a:prstGeom>
        </p:spPr>
        <p:txBody>
          <a:bodyPr vert="horz" lIns="93267" tIns="46634" rIns="93267" bIns="46634" rtlCol="0" anchor="b"/>
          <a:lstStyle>
            <a:lvl1pPr algn="r">
              <a:defRPr sz="1200"/>
            </a:lvl1pPr>
          </a:lstStyle>
          <a:p>
            <a:fld id="{13AFE1A4-0A45-453D-A823-FBDE329F22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8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Click to edit Master title style</a:t>
            </a:r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/>
              <a:t>UNCLASSIFIED</a:t>
            </a:r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320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58237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771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8344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5512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85766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Click to edit Master title style</a:t>
            </a:r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/>
              <a:t>UNCLASSIFIED//FOUO</a:t>
            </a:r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UNCLASSIFIED//FOUO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3948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078315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</p:spTree>
    <p:extLst>
      <p:ext uri="{BB962C8B-B14F-4D97-AF65-F5344CB8AC3E}">
        <p14:creationId xmlns:p14="http://schemas.microsoft.com/office/powerpoint/2010/main" val="2084652245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S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52151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21385853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91226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489231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63514649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</p:spTree>
    <p:extLst>
      <p:ext uri="{BB962C8B-B14F-4D97-AF65-F5344CB8AC3E}">
        <p14:creationId xmlns:p14="http://schemas.microsoft.com/office/powerpoint/2010/main" val="1176131893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225258730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0744792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38577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17718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670638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8956180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Click to edit Master title style</a:t>
            </a:r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/>
              <a:t>UNCLASSIFIED//FOUO</a:t>
            </a:r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UNCLASSIFIED//FOUO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409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</p:spTree>
    <p:extLst>
      <p:ext uri="{BB962C8B-B14F-4D97-AF65-F5344CB8AC3E}">
        <p14:creationId xmlns:p14="http://schemas.microsoft.com/office/powerpoint/2010/main" val="136198205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194949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</p:spTree>
    <p:extLst>
      <p:ext uri="{BB962C8B-B14F-4D97-AF65-F5344CB8AC3E}">
        <p14:creationId xmlns:p14="http://schemas.microsoft.com/office/powerpoint/2010/main" val="1639086663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37822233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702689525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39463723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36809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92358368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0598979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1958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3347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S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73208"/>
      </p:ext>
    </p:extLst>
  </p:cSld>
  <p:clrMapOvr>
    <a:masterClrMapping/>
  </p:clrMapOvr>
  <p:transition spd="slow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49605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290116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1" y="6093869"/>
            <a:ext cx="659247" cy="60211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5798820"/>
            <a:ext cx="9144000" cy="1059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84"/>
          <a:stretch/>
        </p:blipFill>
        <p:spPr>
          <a:xfrm flipH="1">
            <a:off x="4533900" y="5934075"/>
            <a:ext cx="4610100" cy="92392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50"/>
          <a:stretch/>
        </p:blipFill>
        <p:spPr>
          <a:xfrm>
            <a:off x="0" y="5934075"/>
            <a:ext cx="4594860" cy="923925"/>
          </a:xfrm>
          <a:prstGeom prst="rect">
            <a:avLst/>
          </a:prstGeom>
        </p:spPr>
      </p:pic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20 FEB 20_V1</a:t>
            </a:r>
            <a:endParaRPr lang="en-US" sz="1000" b="1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Mike McKnight / DSN 314-646-5725</a:t>
            </a:r>
          </a:p>
        </p:txBody>
      </p:sp>
    </p:spTree>
    <p:extLst>
      <p:ext uri="{BB962C8B-B14F-4D97-AF65-F5344CB8AC3E}">
        <p14:creationId xmlns:p14="http://schemas.microsoft.com/office/powerpoint/2010/main" val="3320432677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1" y="6093869"/>
            <a:ext cx="659247" cy="60211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5798820"/>
            <a:ext cx="9144000" cy="1059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84"/>
          <a:stretch/>
        </p:blipFill>
        <p:spPr>
          <a:xfrm flipH="1">
            <a:off x="4533900" y="5934075"/>
            <a:ext cx="4610100" cy="92392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50"/>
          <a:stretch/>
        </p:blipFill>
        <p:spPr>
          <a:xfrm>
            <a:off x="0" y="5934075"/>
            <a:ext cx="4594860" cy="923925"/>
          </a:xfrm>
          <a:prstGeom prst="rect">
            <a:avLst/>
          </a:prstGeom>
        </p:spPr>
      </p:pic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20 FEB 20_V1</a:t>
            </a:r>
            <a:endParaRPr lang="en-US" sz="1000" b="1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Mike McKnight / DSN 314-646-5725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6875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95361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ower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2963"/>
            <a:ext cx="9144000" cy="92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109652"/>
            <a:ext cx="659247" cy="60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05615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21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61477913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218353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1727863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59926018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bumper</a:t>
            </a:r>
          </a:p>
        </p:txBody>
      </p:sp>
    </p:spTree>
    <p:extLst>
      <p:ext uri="{BB962C8B-B14F-4D97-AF65-F5344CB8AC3E}">
        <p14:creationId xmlns:p14="http://schemas.microsoft.com/office/powerpoint/2010/main" val="4270549383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0269875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4950942" y="6615087"/>
            <a:ext cx="2442635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dirty="0"/>
              <a:t>	As of </a:t>
            </a:r>
            <a:fld id="{82A7C5A9-4E29-420C-BCD8-958B65F682D4}" type="datetime3">
              <a:rPr lang="en-US" sz="1000" b="0" smtClean="0"/>
              <a:t>1 March 2023</a:t>
            </a:fld>
            <a:endParaRPr lang="en-US" sz="1000" b="0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054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4003589" y="6549913"/>
            <a:ext cx="126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7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98" r:id="rId5"/>
    <p:sldLayoutId id="2147483699" r:id="rId6"/>
    <p:sldLayoutId id="2147483700" r:id="rId7"/>
    <p:sldLayoutId id="2147483703" r:id="rId8"/>
    <p:sldLayoutId id="2147483701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ransition spd="slow">
    <p:fade/>
  </p:transition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15087"/>
            <a:ext cx="2061557" cy="307777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/>
              <a:t>	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DD MMM YY_V#</a:t>
            </a:r>
          </a:p>
          <a:p>
            <a:pPr algn="r"/>
            <a:endParaRPr lang="en-US" sz="1000" b="1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UNCLASSIFIED//FOUO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054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683971" y="6549913"/>
            <a:ext cx="720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of X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574244"/>
            <a:ext cx="31580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POC</a:t>
            </a:r>
            <a:r>
              <a:rPr lang="en-US" sz="1000" baseline="0" dirty="0">
                <a:solidFill>
                  <a:prstClr val="black"/>
                </a:solidFill>
                <a:latin typeface="Arial" charset="0"/>
                <a:cs typeface="Arial" charset="0"/>
              </a:rPr>
              <a:t> name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 / xxx-xxx-</a:t>
            </a:r>
            <a:r>
              <a:rPr lang="en-US" sz="1000" dirty="0" err="1">
                <a:solidFill>
                  <a:prstClr val="black"/>
                </a:solidFill>
                <a:latin typeface="Arial" charset="0"/>
                <a:cs typeface="Arial" charset="0"/>
              </a:rPr>
              <a:t>xxxx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/</a:t>
            </a:r>
            <a:r>
              <a:rPr lang="en-US" sz="1000" baseline="0" dirty="0">
                <a:solidFill>
                  <a:prstClr val="black"/>
                </a:solidFill>
                <a:latin typeface="Arial" charset="0"/>
                <a:cs typeface="Arial" charset="0"/>
              </a:rPr>
              <a:t> email address</a:t>
            </a:r>
            <a:endParaRPr lang="en-US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ransition spd="slow">
    <p:fade/>
  </p:transition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2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28 FEB 20_V2</a:t>
            </a:r>
            <a:endParaRPr lang="en-US" sz="1000" b="1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UNCLASSIFIED//FOUO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109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683971" y="6604913"/>
            <a:ext cx="1114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of 24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Calvin Mattingly / DSN 314-646-5700</a:t>
            </a:r>
          </a:p>
        </p:txBody>
      </p:sp>
    </p:spTree>
    <p:extLst>
      <p:ext uri="{BB962C8B-B14F-4D97-AF65-F5344CB8AC3E}">
        <p14:creationId xmlns:p14="http://schemas.microsoft.com/office/powerpoint/2010/main" val="94163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8" r:id="rId17"/>
  </p:sldLayoutIdLst>
  <p:transition spd="slow">
    <p:fade/>
  </p:transition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litarychildcare.com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5" Type="http://schemas.openxmlformats.org/officeDocument/2006/relationships/hyperlink" Target="mailto:usarmy.stuttgart.id-europe.mesg.parent-central-services-dl@arny.mil" TargetMode="External"/><Relationship Id="rId4" Type="http://schemas.openxmlformats.org/officeDocument/2006/relationships/hyperlink" Target="https://stuttgart.armymwr.com/programs/parent-central-servi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045" y="608213"/>
            <a:ext cx="856962" cy="5520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3165" y="1231163"/>
            <a:ext cx="878223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CYS Parent Central Service Office is your gateway to all CYS programs to include, all CDC,  FCC, SAC, MST,  Sports, SKIES, and hourly care programs. </a:t>
            </a:r>
          </a:p>
          <a:p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 All incoming personnel in need of childcare are required to do a request for childcare via  </a:t>
            </a:r>
            <a:r>
              <a:rPr lang="en-US" sz="1200" dirty="0">
                <a:hlinkClick r:id="rId3"/>
              </a:rPr>
              <a:t>www.MilitaryChildcare.com</a:t>
            </a:r>
            <a:r>
              <a:rPr lang="en-US" sz="1200" dirty="0"/>
              <a:t>.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 Patrons wishing to register with CYS should go to our MWR website </a:t>
            </a:r>
            <a:r>
              <a:rPr lang="en-US" sz="1200" dirty="0">
                <a:hlinkClick r:id="rId4"/>
              </a:rPr>
              <a:t>https://stuttgart.armymwr.com/programs/parent-central-services</a:t>
            </a:r>
            <a:r>
              <a:rPr lang="en-US" sz="1200" dirty="0"/>
              <a:t>  to obtain forms and information required to start the </a:t>
            </a:r>
            <a:r>
              <a:rPr lang="en-US" sz="1200"/>
              <a:t>registration process. </a:t>
            </a: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Once there click on the drop-down </a:t>
            </a:r>
            <a:r>
              <a:rPr lang="en-US" sz="1200" b="1" dirty="0"/>
              <a:t>Registration and Forms</a:t>
            </a:r>
            <a:r>
              <a:rPr lang="en-US" sz="1200" dirty="0"/>
              <a:t>, there you will find all forms needed for CYS registration and/or enrollment </a:t>
            </a:r>
            <a:r>
              <a:rPr lang="en-US" sz="1200" b="1" dirty="0"/>
              <a:t>(please note a registration does not constitute an enrollment into a CYS program).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To start the initial registration process, please complete the Health Screening Tool for each child requiring a registration. Once completed please email your documents to the CYS Parent Central Services group mailbox:</a:t>
            </a:r>
          </a:p>
          <a:p>
            <a:r>
              <a:rPr lang="en-US" sz="1200" dirty="0"/>
              <a:t>   </a:t>
            </a:r>
            <a:r>
              <a:rPr lang="en-US" sz="1200" dirty="0">
                <a:hlinkClick r:id="rId5"/>
              </a:rPr>
              <a:t>usarmy.stuttgart.id-europe.mesg.parent-central-services-dl@arny.mil</a:t>
            </a:r>
            <a:r>
              <a:rPr lang="en-US" dirty="0"/>
              <a:t> </a:t>
            </a:r>
            <a:r>
              <a:rPr lang="pt-BR" sz="1200" dirty="0"/>
              <a:t>Once</a:t>
            </a:r>
            <a:r>
              <a:rPr lang="en-US" sz="1200" dirty="0"/>
              <a:t> </a:t>
            </a:r>
            <a:r>
              <a:rPr lang="pt-BR" sz="1200" dirty="0"/>
              <a:t>received documents will be reviewed, within 2 business days of receipt you will be contacted via email to schedule an appointment along with what additional documents are needed to complete the registration/enrollment process.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pt-BR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t-BR" sz="1200" dirty="0"/>
              <a:t>If you are being enrolled into a childcare program, please be advised that additional documentation will be required. Please refer to the </a:t>
            </a:r>
            <a:r>
              <a:rPr lang="pt-BR" sz="1200" b="1" i="1" dirty="0"/>
              <a:t>Registration Checklist </a:t>
            </a:r>
            <a:r>
              <a:rPr lang="pt-BR" sz="1200" dirty="0"/>
              <a:t>under the </a:t>
            </a:r>
            <a:r>
              <a:rPr lang="pt-BR" sz="1200" b="1" dirty="0"/>
              <a:t>Registration and Forms </a:t>
            </a:r>
            <a:r>
              <a:rPr lang="pt-BR" sz="1200" dirty="0"/>
              <a:t>tab on the MWR website to review all required documents, below are a few most important documents we will need:</a:t>
            </a:r>
          </a:p>
          <a:p>
            <a:pPr marL="1085850" lvl="2" indent="-171450">
              <a:buFont typeface="Wingdings" panose="05000000000000000000" pitchFamily="2" charset="2"/>
              <a:buChar char="Ø"/>
            </a:pPr>
            <a:r>
              <a:rPr lang="en-US" sz="1200" dirty="0"/>
              <a:t>Health Assessment/Sports Physical will be due 30 days after registration </a:t>
            </a:r>
            <a:r>
              <a:rPr lang="en-US" sz="1000" dirty="0"/>
              <a:t>(Sports Physical will be required before 1</a:t>
            </a:r>
            <a:r>
              <a:rPr lang="en-US" sz="1000" baseline="30000" dirty="0"/>
              <a:t>st</a:t>
            </a:r>
            <a:r>
              <a:rPr lang="en-US" sz="1000" dirty="0"/>
              <a:t> practice).</a:t>
            </a:r>
          </a:p>
          <a:p>
            <a:pPr marL="1085850" lvl="2" indent="-171450">
              <a:buFont typeface="Wingdings" panose="05000000000000000000" pitchFamily="2" charset="2"/>
              <a:buChar char="Ø"/>
            </a:pPr>
            <a:r>
              <a:rPr lang="en-US" sz="1200" dirty="0"/>
              <a:t>FCP (if applicable ) will be due 30 days after registration.</a:t>
            </a:r>
          </a:p>
          <a:p>
            <a:pPr marL="1085850" lvl="2" indent="-171450">
              <a:buFont typeface="Wingdings" panose="05000000000000000000" pitchFamily="2" charset="2"/>
              <a:buChar char="Ø"/>
            </a:pPr>
            <a:r>
              <a:rPr lang="en-US" sz="1200" dirty="0"/>
              <a:t>Shot Record due at time of registration.</a:t>
            </a:r>
          </a:p>
          <a:p>
            <a:pPr marL="1085850" lvl="2" indent="-171450">
              <a:buFont typeface="Wingdings" panose="05000000000000000000" pitchFamily="2" charset="2"/>
              <a:buChar char="Ø"/>
            </a:pPr>
            <a:r>
              <a:rPr lang="en-US" sz="1200" dirty="0"/>
              <a:t>LES/Pay Stub (Sponsor and Spouse) due at enrollment.</a:t>
            </a:r>
          </a:p>
          <a:p>
            <a:r>
              <a:rPr lang="en-US" sz="1200" b="1" i="1" u="sng" dirty="0"/>
              <a:t>**If your child has medical concerns such as Asthma, Allergies, Special Diets, etc. </a:t>
            </a:r>
          </a:p>
          <a:p>
            <a:r>
              <a:rPr lang="en-US" sz="1200" b="1" i="1" u="sng" dirty="0"/>
              <a:t>additional documentation will be required and can be found on the website.  Please note these </a:t>
            </a:r>
          </a:p>
          <a:p>
            <a:r>
              <a:rPr lang="en-US" sz="1200" b="1" i="1" u="sng" dirty="0"/>
              <a:t>documents will need to be signed by a health care professional.</a:t>
            </a:r>
          </a:p>
          <a:p>
            <a:r>
              <a:rPr lang="en-US" sz="12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0000" y="167970"/>
            <a:ext cx="618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Stuttgart Family and MWR – Child and Youth Services</a:t>
            </a:r>
          </a:p>
        </p:txBody>
      </p:sp>
    </p:spTree>
    <p:extLst>
      <p:ext uri="{BB962C8B-B14F-4D97-AF65-F5344CB8AC3E}">
        <p14:creationId xmlns:p14="http://schemas.microsoft.com/office/powerpoint/2010/main" val="282465460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tns:customPropertyEditors xmlns:tns="http://schemas.microsoft.com/office/2006/customDocumentInformationPanel">
  <tns:showOnOpen>false</tns:showOnOpen>
  <tns:defaultPropertyEditorNamespace>Standard properties</tns:defaultPropertyEditorNamespace>
</tns:customPropertyEdito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64E6EEB9B08439C4CAF57A8376C4E" ma:contentTypeVersion="4" ma:contentTypeDescription="Create a new document." ma:contentTypeScope="" ma:versionID="c80006d61f072a43fd67767b0c42b13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94058c2a45bc2b97db111a5699d74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87DDFF-D288-43B3-9099-279B39DE6806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9B490E-0250-4FC5-A478-10AD24AAD525}">
  <ds:schemaRefs>
    <ds:schemaRef ds:uri="http://schemas.microsoft.com/office/2006/customDocumentInformationPanel"/>
  </ds:schemaRefs>
</ds:datastoreItem>
</file>

<file path=customXml/itemProps3.xml><?xml version="1.0" encoding="utf-8"?>
<ds:datastoreItem xmlns:ds="http://schemas.openxmlformats.org/officeDocument/2006/customXml" ds:itemID="{384D283E-A245-4FC2-8B74-A890E25CA2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C6486FF-65CB-499E-AA83-1D0A1646FE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15994</TotalTime>
  <Words>383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MSC Theme</vt:lpstr>
      <vt:lpstr>1_MSC Theme</vt:lpstr>
      <vt:lpstr>2_MSC Theme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AMC PowerPoint Presentation Template</dc:title>
  <dc:subject>Presentation</dc:subject>
  <dc:creator>Jones, Mark S CTR AMC</dc:creator>
  <cp:lastModifiedBy>Hambright, LaToya C NAF USARMY IMCOM EUROPE (USA)</cp:lastModifiedBy>
  <cp:revision>556</cp:revision>
  <cp:lastPrinted>2020-04-07T09:43:41Z</cp:lastPrinted>
  <dcterms:created xsi:type="dcterms:W3CDTF">2017-05-18T14:22:46Z</dcterms:created>
  <dcterms:modified xsi:type="dcterms:W3CDTF">2023-03-01T08:28:40Z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0x01010072264E6EEB9B08439C4CAF57A8376C4E</vt:lpwstr>
  </property>
</Properties>
</file>